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7" r:id="rId2"/>
  </p:sldMasterIdLst>
  <p:notesMasterIdLst>
    <p:notesMasterId r:id="rId33"/>
  </p:notesMasterIdLst>
  <p:sldIdLst>
    <p:sldId id="256"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86" r:id="rId18"/>
    <p:sldId id="273" r:id="rId19"/>
    <p:sldId id="272" r:id="rId20"/>
    <p:sldId id="274" r:id="rId21"/>
    <p:sldId id="275" r:id="rId22"/>
    <p:sldId id="276" r:id="rId23"/>
    <p:sldId id="277" r:id="rId24"/>
    <p:sldId id="278" r:id="rId25"/>
    <p:sldId id="279" r:id="rId26"/>
    <p:sldId id="280" r:id="rId27"/>
    <p:sldId id="281" r:id="rId28"/>
    <p:sldId id="287" r:id="rId29"/>
    <p:sldId id="282" r:id="rId30"/>
    <p:sldId id="283" r:id="rId31"/>
    <p:sldId id="284" r:id="rId32"/>
  </p:sldIdLst>
  <p:sldSz cx="24384000" cy="13716000"/>
  <p:notesSz cx="6858000" cy="9144000"/>
  <p:embeddedFontLst>
    <p:embeddedFont>
      <p:font typeface="Calibri" panose="020F0502020204030204" pitchFamily="34" charset="0"/>
      <p:regular r:id="rId34"/>
      <p:bold r:id="rId35"/>
      <p:italic r:id="rId36"/>
      <p:boldItalic r:id="rId37"/>
    </p:embeddedFont>
    <p:embeddedFont>
      <p:font typeface="Gill Sans" panose="020B0604020202020204" charset="0"/>
      <p:regular r:id="rId38"/>
      <p:bold r:id="rId39"/>
    </p:embeddedFont>
    <p:embeddedFont>
      <p:font typeface="Helvetica Neue" panose="020B0604020202020204" charset="0"/>
      <p:regular r:id="rId40"/>
      <p:bold r:id="rId41"/>
      <p:italic r:id="rId42"/>
      <p:boldItalic r:id="rId43"/>
    </p:embeddedFont>
    <p:embeddedFont>
      <p:font typeface="Helvetica Neue Light" panose="020B0604020202020204" charset="0"/>
      <p:regular r:id="rId44"/>
      <p:bold r:id="rId45"/>
      <p:italic r:id="rId46"/>
      <p:boldItalic r:id="rId47"/>
    </p:embeddedFont>
    <p:embeddedFont>
      <p:font typeface="Times" panose="02020603050405020304" pitchFamily="18"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320">
          <p15:clr>
            <a:srgbClr val="9AA0A6"/>
          </p15:clr>
        </p15:guide>
        <p15:guide id="2" pos="7680">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g7yMvr2j1Gz9FF6rIGswK7i6fzW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14A9C2-B472-4257-8667-26C0657C2FC1}">
  <a:tblStyle styleId="{0E14A9C2-B472-4257-8667-26C0657C2FC1}" styleName="Table_0">
    <a:wholeTbl>
      <a:tcTxStyle b="off"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wholeTbl>
    <a:band1H>
      <a:tcTxStyle/>
      <a:tcStyle>
        <a:tcBdr/>
      </a:tcStyle>
    </a:band1H>
    <a:band2H>
      <a:tcTxStyle b="off" i="off"/>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381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firstCol>
    <a:lastRow>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381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381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636" y="90"/>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52"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a4d3557ae_0_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1a4d3557ae_0_8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9056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1695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 name="Google Shape;594;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8" name="Google Shape;608;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
        <p:cNvGrpSpPr/>
        <p:nvPr/>
      </p:nvGrpSpPr>
      <p:grpSpPr>
        <a:xfrm>
          <a:off x="0" y="0"/>
          <a:ext cx="0" cy="0"/>
          <a:chOff x="0" y="0"/>
          <a:chExt cx="0" cy="0"/>
        </a:xfrm>
      </p:grpSpPr>
      <p:sp>
        <p:nvSpPr>
          <p:cNvPr id="14" name="Google Shape;14;p3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53"/>
        <p:cNvGrpSpPr/>
        <p:nvPr/>
      </p:nvGrpSpPr>
      <p:grpSpPr>
        <a:xfrm>
          <a:off x="0" y="0"/>
          <a:ext cx="0" cy="0"/>
          <a:chOff x="0" y="0"/>
          <a:chExt cx="0" cy="0"/>
        </a:xfrm>
      </p:grpSpPr>
      <p:sp>
        <p:nvSpPr>
          <p:cNvPr id="54" name="Google Shape;54;p41"/>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rmAutofit/>
          </a:bodyPr>
          <a:lstStyle>
            <a:lvl1pPr lvl="0" algn="l">
              <a:lnSpc>
                <a:spcPct val="80000"/>
              </a:lnSpc>
              <a:spcBef>
                <a:spcPts val="0"/>
              </a:spcBef>
              <a:spcAft>
                <a:spcPts val="0"/>
              </a:spcAft>
              <a:buClr>
                <a:srgbClr val="000000"/>
              </a:buClr>
              <a:buSzPts val="11600"/>
              <a:buFont typeface="Helvetica Neue"/>
              <a:buNone/>
              <a:defRPr sz="11600" b="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55" name="Google Shape;55;p41"/>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6"/>
        <p:cNvGrpSpPr/>
        <p:nvPr/>
      </p:nvGrpSpPr>
      <p:grpSpPr>
        <a:xfrm>
          <a:off x="0" y="0"/>
          <a:ext cx="0" cy="0"/>
          <a:chOff x="0" y="0"/>
          <a:chExt cx="0" cy="0"/>
        </a:xfrm>
      </p:grpSpPr>
      <p:sp>
        <p:nvSpPr>
          <p:cNvPr id="57" name="Google Shape;57;p42"/>
          <p:cNvSpPr txBox="1">
            <a:spLocks noGrp="1"/>
          </p:cNvSpPr>
          <p:nvPr>
            <p:ph type="title"/>
          </p:nvPr>
        </p:nvSpPr>
        <p:spPr>
          <a:xfrm>
            <a:off x="1206500" y="1079500"/>
            <a:ext cx="21971000" cy="1434949"/>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58" name="Google Shape;58;p42"/>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9" name="Google Shape;59;p4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60"/>
        <p:cNvGrpSpPr/>
        <p:nvPr/>
      </p:nvGrpSpPr>
      <p:grpSpPr>
        <a:xfrm>
          <a:off x="0" y="0"/>
          <a:ext cx="0" cy="0"/>
          <a:chOff x="0" y="0"/>
          <a:chExt cx="0" cy="0"/>
        </a:xfrm>
      </p:grpSpPr>
      <p:sp>
        <p:nvSpPr>
          <p:cNvPr id="61" name="Google Shape;61;p43"/>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62" name="Google Shape;62;p43"/>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63" name="Google Shape;63;p43"/>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5500"/>
              <a:buFont typeface="Helvetica Neue"/>
              <a:buNone/>
              <a:defRPr sz="5500"/>
            </a:lvl1pPr>
            <a:lvl2pPr marL="914400" lvl="1" indent="-228600" algn="l">
              <a:lnSpc>
                <a:spcPct val="100000"/>
              </a:lnSpc>
              <a:spcBef>
                <a:spcPts val="1800"/>
              </a:spcBef>
              <a:spcAft>
                <a:spcPts val="0"/>
              </a:spcAft>
              <a:buClr>
                <a:srgbClr val="000000"/>
              </a:buClr>
              <a:buSzPts val="5500"/>
              <a:buFont typeface="Helvetica Neue"/>
              <a:buNone/>
              <a:defRPr sz="5500"/>
            </a:lvl2pPr>
            <a:lvl3pPr marL="1371600" lvl="2" indent="-228600" algn="l">
              <a:lnSpc>
                <a:spcPct val="100000"/>
              </a:lnSpc>
              <a:spcBef>
                <a:spcPts val="1800"/>
              </a:spcBef>
              <a:spcAft>
                <a:spcPts val="0"/>
              </a:spcAft>
              <a:buClr>
                <a:srgbClr val="000000"/>
              </a:buClr>
              <a:buSzPts val="5500"/>
              <a:buFont typeface="Helvetica Neue"/>
              <a:buNone/>
              <a:defRPr sz="5500"/>
            </a:lvl3pPr>
            <a:lvl4pPr marL="1828800" lvl="3" indent="-228600" algn="l">
              <a:lnSpc>
                <a:spcPct val="100000"/>
              </a:lnSpc>
              <a:spcBef>
                <a:spcPts val="1800"/>
              </a:spcBef>
              <a:spcAft>
                <a:spcPts val="0"/>
              </a:spcAft>
              <a:buClr>
                <a:srgbClr val="000000"/>
              </a:buClr>
              <a:buSzPts val="5500"/>
              <a:buFont typeface="Helvetica Neue"/>
              <a:buNone/>
              <a:defRPr sz="5500"/>
            </a:lvl4pPr>
            <a:lvl5pPr marL="2286000" lvl="4" indent="-228600" algn="l">
              <a:lnSpc>
                <a:spcPct val="100000"/>
              </a:lnSpc>
              <a:spcBef>
                <a:spcPts val="1800"/>
              </a:spcBef>
              <a:spcAft>
                <a:spcPts val="0"/>
              </a:spcAft>
              <a:buClr>
                <a:srgbClr val="000000"/>
              </a:buClr>
              <a:buSzPts val="5500"/>
              <a:buFont typeface="Helvetica Neue"/>
              <a:buNone/>
              <a:defRPr sz="5500"/>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64" name="Google Shape;64;p4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65"/>
        <p:cNvGrpSpPr/>
        <p:nvPr/>
      </p:nvGrpSpPr>
      <p:grpSpPr>
        <a:xfrm>
          <a:off x="0" y="0"/>
          <a:ext cx="0" cy="0"/>
          <a:chOff x="0" y="0"/>
          <a:chExt cx="0" cy="0"/>
        </a:xfrm>
      </p:grpSpPr>
      <p:sp>
        <p:nvSpPr>
          <p:cNvPr id="66" name="Google Shape;66;p44"/>
          <p:cNvSpPr txBox="1">
            <a:spLocks noGrp="1"/>
          </p:cNvSpPr>
          <p:nvPr>
            <p:ph type="body" idx="1"/>
          </p:nvPr>
        </p:nvSpPr>
        <p:spPr>
          <a:xfrm>
            <a:off x="1206500" y="4920843"/>
            <a:ext cx="21971000" cy="3874314"/>
          </a:xfrm>
          <a:prstGeom prst="rect">
            <a:avLst/>
          </a:prstGeom>
          <a:noFill/>
          <a:ln>
            <a:noFill/>
          </a:ln>
        </p:spPr>
        <p:txBody>
          <a:bodyPr spcFirstLastPara="1" wrap="square" lIns="50800" tIns="50800" rIns="50800" bIns="50800" anchor="ctr" anchorCtr="0">
            <a:normAutofit/>
          </a:bodyPr>
          <a:lstStyle>
            <a:lvl1pPr marL="457200" lvl="0"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marL="914400" lvl="1"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marL="1371600" lvl="2"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marL="1828800" lvl="3"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marL="2286000" lvl="4"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67" name="Google Shape;67;p4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68"/>
        <p:cNvGrpSpPr/>
        <p:nvPr/>
      </p:nvGrpSpPr>
      <p:grpSpPr>
        <a:xfrm>
          <a:off x="0" y="0"/>
          <a:ext cx="0" cy="0"/>
          <a:chOff x="0" y="0"/>
          <a:chExt cx="0" cy="0"/>
        </a:xfrm>
      </p:grpSpPr>
      <p:sp>
        <p:nvSpPr>
          <p:cNvPr id="69" name="Google Shape;69;p45"/>
          <p:cNvSpPr txBox="1">
            <a:spLocks noGrp="1"/>
          </p:cNvSpPr>
          <p:nvPr>
            <p:ph type="body" idx="1"/>
          </p:nvPr>
        </p:nvSpPr>
        <p:spPr>
          <a:xfrm>
            <a:off x="1206500" y="1075927"/>
            <a:ext cx="21971000" cy="7241584"/>
          </a:xfrm>
          <a:prstGeom prst="rect">
            <a:avLst/>
          </a:prstGeom>
          <a:noFill/>
          <a:ln>
            <a:noFill/>
          </a:ln>
        </p:spPr>
        <p:txBody>
          <a:bodyPr spcFirstLastPara="1" wrap="square" lIns="50800" tIns="50800" rIns="50800" bIns="50800" anchor="b" anchorCtr="0">
            <a:normAutofit/>
          </a:bodyPr>
          <a:lstStyle>
            <a:lvl1pPr marL="457200" lvl="0" indent="-228600" algn="ctr">
              <a:lnSpc>
                <a:spcPct val="80000"/>
              </a:lnSpc>
              <a:spcBef>
                <a:spcPts val="0"/>
              </a:spcBef>
              <a:spcAft>
                <a:spcPts val="0"/>
              </a:spcAft>
              <a:buClr>
                <a:srgbClr val="000000"/>
              </a:buClr>
              <a:buSzPts val="25000"/>
              <a:buFont typeface="Helvetica Neue"/>
              <a:buNone/>
              <a:defRPr sz="25000" b="1"/>
            </a:lvl1pPr>
            <a:lvl2pPr marL="914400" lvl="1" indent="-228600" algn="ctr">
              <a:lnSpc>
                <a:spcPct val="80000"/>
              </a:lnSpc>
              <a:spcBef>
                <a:spcPts val="0"/>
              </a:spcBef>
              <a:spcAft>
                <a:spcPts val="0"/>
              </a:spcAft>
              <a:buClr>
                <a:srgbClr val="000000"/>
              </a:buClr>
              <a:buSzPts val="25000"/>
              <a:buFont typeface="Helvetica Neue"/>
              <a:buNone/>
              <a:defRPr sz="25000" b="1"/>
            </a:lvl2pPr>
            <a:lvl3pPr marL="1371600" lvl="2" indent="-228600" algn="ctr">
              <a:lnSpc>
                <a:spcPct val="80000"/>
              </a:lnSpc>
              <a:spcBef>
                <a:spcPts val="0"/>
              </a:spcBef>
              <a:spcAft>
                <a:spcPts val="0"/>
              </a:spcAft>
              <a:buClr>
                <a:srgbClr val="000000"/>
              </a:buClr>
              <a:buSzPts val="25000"/>
              <a:buFont typeface="Helvetica Neue"/>
              <a:buNone/>
              <a:defRPr sz="25000" b="1"/>
            </a:lvl3pPr>
            <a:lvl4pPr marL="1828800" lvl="3" indent="-228600" algn="ctr">
              <a:lnSpc>
                <a:spcPct val="80000"/>
              </a:lnSpc>
              <a:spcBef>
                <a:spcPts val="0"/>
              </a:spcBef>
              <a:spcAft>
                <a:spcPts val="0"/>
              </a:spcAft>
              <a:buClr>
                <a:srgbClr val="000000"/>
              </a:buClr>
              <a:buSzPts val="25000"/>
              <a:buFont typeface="Helvetica Neue"/>
              <a:buNone/>
              <a:defRPr sz="25000" b="1"/>
            </a:lvl4pPr>
            <a:lvl5pPr marL="2286000" lvl="4" indent="-228600" algn="ctr">
              <a:lnSpc>
                <a:spcPct val="80000"/>
              </a:lnSpc>
              <a:spcBef>
                <a:spcPts val="0"/>
              </a:spcBef>
              <a:spcAft>
                <a:spcPts val="0"/>
              </a:spcAft>
              <a:buClr>
                <a:srgbClr val="000000"/>
              </a:buClr>
              <a:buSzPts val="25000"/>
              <a:buFont typeface="Helvetica Neue"/>
              <a:buNone/>
              <a:defRPr sz="250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70" name="Google Shape;70;p45"/>
          <p:cNvSpPr txBox="1">
            <a:spLocks noGrp="1"/>
          </p:cNvSpPr>
          <p:nvPr>
            <p:ph type="body" idx="2"/>
          </p:nvPr>
        </p:nvSpPr>
        <p:spPr>
          <a:xfrm>
            <a:off x="1206500" y="8262180"/>
            <a:ext cx="21971000" cy="93478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71" name="Google Shape;71;p4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2"/>
        <p:cNvGrpSpPr/>
        <p:nvPr/>
      </p:nvGrpSpPr>
      <p:grpSpPr>
        <a:xfrm>
          <a:off x="0" y="0"/>
          <a:ext cx="0" cy="0"/>
          <a:chOff x="0" y="0"/>
          <a:chExt cx="0" cy="0"/>
        </a:xfrm>
      </p:grpSpPr>
      <p:sp>
        <p:nvSpPr>
          <p:cNvPr id="73" name="Google Shape;73;p46"/>
          <p:cNvSpPr txBox="1">
            <a:spLocks noGrp="1"/>
          </p:cNvSpPr>
          <p:nvPr>
            <p:ph type="body" idx="1"/>
          </p:nvPr>
        </p:nvSpPr>
        <p:spPr>
          <a:xfrm>
            <a:off x="2430025" y="10675453"/>
            <a:ext cx="20200052"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74" name="Google Shape;74;p46"/>
          <p:cNvSpPr txBox="1">
            <a:spLocks noGrp="1"/>
          </p:cNvSpPr>
          <p:nvPr>
            <p:ph type="body" idx="2"/>
          </p:nvPr>
        </p:nvSpPr>
        <p:spPr>
          <a:xfrm>
            <a:off x="1753923" y="4939860"/>
            <a:ext cx="20876154" cy="3836280"/>
          </a:xfrm>
          <a:prstGeom prst="rect">
            <a:avLst/>
          </a:prstGeom>
          <a:noFill/>
          <a:ln>
            <a:noFill/>
          </a:ln>
        </p:spPr>
        <p:txBody>
          <a:bodyPr spcFirstLastPara="1" wrap="square" lIns="50800" tIns="50800" rIns="50800" bIns="50800" anchor="t" anchorCtr="0">
            <a:normAutofit/>
          </a:bodyPr>
          <a:lstStyle>
            <a:lvl1pPr marL="457200" lvl="0"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marL="914400" lvl="1"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marL="1371600" lvl="2"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marL="1828800" lvl="3"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marL="2286000" lvl="4"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75" name="Google Shape;75;p4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76"/>
        <p:cNvGrpSpPr/>
        <p:nvPr/>
      </p:nvGrpSpPr>
      <p:grpSpPr>
        <a:xfrm>
          <a:off x="0" y="0"/>
          <a:ext cx="0" cy="0"/>
          <a:chOff x="0" y="0"/>
          <a:chExt cx="0" cy="0"/>
        </a:xfrm>
      </p:grpSpPr>
      <p:sp>
        <p:nvSpPr>
          <p:cNvPr id="77" name="Google Shape;77;p47"/>
          <p:cNvSpPr>
            <a:spLocks noGrp="1"/>
          </p:cNvSpPr>
          <p:nvPr>
            <p:ph type="pic" idx="2"/>
          </p:nvPr>
        </p:nvSpPr>
        <p:spPr>
          <a:xfrm>
            <a:off x="15760700" y="1016000"/>
            <a:ext cx="7439099" cy="5949678"/>
          </a:xfrm>
          <a:prstGeom prst="rect">
            <a:avLst/>
          </a:prstGeom>
          <a:noFill/>
          <a:ln>
            <a:noFill/>
          </a:ln>
        </p:spPr>
      </p:sp>
      <p:sp>
        <p:nvSpPr>
          <p:cNvPr id="78" name="Google Shape;78;p47"/>
          <p:cNvSpPr>
            <a:spLocks noGrp="1"/>
          </p:cNvSpPr>
          <p:nvPr>
            <p:ph type="pic" idx="3"/>
          </p:nvPr>
        </p:nvSpPr>
        <p:spPr>
          <a:xfrm>
            <a:off x="13500100" y="3978275"/>
            <a:ext cx="10439400" cy="12150181"/>
          </a:xfrm>
          <a:prstGeom prst="rect">
            <a:avLst/>
          </a:prstGeom>
          <a:noFill/>
          <a:ln>
            <a:noFill/>
          </a:ln>
        </p:spPr>
      </p:sp>
      <p:sp>
        <p:nvSpPr>
          <p:cNvPr id="79" name="Google Shape;79;p47"/>
          <p:cNvSpPr>
            <a:spLocks noGrp="1"/>
          </p:cNvSpPr>
          <p:nvPr>
            <p:ph type="pic" idx="4"/>
          </p:nvPr>
        </p:nvSpPr>
        <p:spPr>
          <a:xfrm>
            <a:off x="-139700" y="495300"/>
            <a:ext cx="16611600" cy="12458700"/>
          </a:xfrm>
          <a:prstGeom prst="rect">
            <a:avLst/>
          </a:prstGeom>
          <a:noFill/>
          <a:ln>
            <a:noFill/>
          </a:ln>
        </p:spPr>
      </p:sp>
      <p:sp>
        <p:nvSpPr>
          <p:cNvPr id="80" name="Google Shape;80;p4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81"/>
        <p:cNvGrpSpPr/>
        <p:nvPr/>
      </p:nvGrpSpPr>
      <p:grpSpPr>
        <a:xfrm>
          <a:off x="0" y="0"/>
          <a:ext cx="0" cy="0"/>
          <a:chOff x="0" y="0"/>
          <a:chExt cx="0" cy="0"/>
        </a:xfrm>
      </p:grpSpPr>
      <p:sp>
        <p:nvSpPr>
          <p:cNvPr id="82" name="Google Shape;82;p48"/>
          <p:cNvSpPr>
            <a:spLocks noGrp="1"/>
          </p:cNvSpPr>
          <p:nvPr>
            <p:ph type="pic" idx="2"/>
          </p:nvPr>
        </p:nvSpPr>
        <p:spPr>
          <a:xfrm>
            <a:off x="-1333500" y="-5524500"/>
            <a:ext cx="27051000" cy="21640800"/>
          </a:xfrm>
          <a:prstGeom prst="rect">
            <a:avLst/>
          </a:prstGeom>
          <a:noFill/>
          <a:ln>
            <a:noFill/>
          </a:ln>
        </p:spPr>
      </p:sp>
      <p:sp>
        <p:nvSpPr>
          <p:cNvPr id="83" name="Google Shape;83;p4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FFFFFF"/>
              </a:buClr>
              <a:buSzPts val="1800"/>
              <a:buFont typeface="Helvetica Neue"/>
              <a:buNone/>
              <a:defRPr>
                <a:solidFill>
                  <a:srgbClr val="FFFFFF"/>
                </a:solidFill>
              </a:defRPr>
            </a:lvl1pPr>
            <a:lvl2pPr marL="0" marR="0" lvl="1" indent="0" algn="ctr">
              <a:lnSpc>
                <a:spcPct val="100000"/>
              </a:lnSpc>
              <a:spcBef>
                <a:spcPts val="0"/>
              </a:spcBef>
              <a:spcAft>
                <a:spcPts val="0"/>
              </a:spcAft>
              <a:buClr>
                <a:srgbClr val="FFFFFF"/>
              </a:buClr>
              <a:buSzPts val="1800"/>
              <a:buFont typeface="Helvetica Neue"/>
              <a:buNone/>
              <a:defRPr>
                <a:solidFill>
                  <a:srgbClr val="FFFFFF"/>
                </a:solidFill>
              </a:defRPr>
            </a:lvl2pPr>
            <a:lvl3pPr marL="0" marR="0" lvl="2" indent="0" algn="ctr">
              <a:lnSpc>
                <a:spcPct val="100000"/>
              </a:lnSpc>
              <a:spcBef>
                <a:spcPts val="0"/>
              </a:spcBef>
              <a:spcAft>
                <a:spcPts val="0"/>
              </a:spcAft>
              <a:buClr>
                <a:srgbClr val="FFFFFF"/>
              </a:buClr>
              <a:buSzPts val="1800"/>
              <a:buFont typeface="Helvetica Neue"/>
              <a:buNone/>
              <a:defRPr>
                <a:solidFill>
                  <a:srgbClr val="FFFFFF"/>
                </a:solidFill>
              </a:defRPr>
            </a:lvl3pPr>
            <a:lvl4pPr marL="0" marR="0" lvl="3" indent="0" algn="ctr">
              <a:lnSpc>
                <a:spcPct val="100000"/>
              </a:lnSpc>
              <a:spcBef>
                <a:spcPts val="0"/>
              </a:spcBef>
              <a:spcAft>
                <a:spcPts val="0"/>
              </a:spcAft>
              <a:buClr>
                <a:srgbClr val="FFFFFF"/>
              </a:buClr>
              <a:buSzPts val="1800"/>
              <a:buFont typeface="Helvetica Neue"/>
              <a:buNone/>
              <a:defRPr>
                <a:solidFill>
                  <a:srgbClr val="FFFFFF"/>
                </a:solidFill>
              </a:defRPr>
            </a:lvl4pPr>
            <a:lvl5pPr marL="0" marR="0" lvl="4" indent="0" algn="ctr">
              <a:lnSpc>
                <a:spcPct val="100000"/>
              </a:lnSpc>
              <a:spcBef>
                <a:spcPts val="0"/>
              </a:spcBef>
              <a:spcAft>
                <a:spcPts val="0"/>
              </a:spcAft>
              <a:buClr>
                <a:srgbClr val="FFFFFF"/>
              </a:buClr>
              <a:buSzPts val="1800"/>
              <a:buFont typeface="Helvetica Neue"/>
              <a:buNone/>
              <a:defRPr>
                <a:solidFill>
                  <a:srgbClr val="FFFFFF"/>
                </a:solidFill>
              </a:defRPr>
            </a:lvl5pPr>
            <a:lvl6pPr marL="0" marR="0" lvl="5" indent="0" algn="ctr">
              <a:lnSpc>
                <a:spcPct val="100000"/>
              </a:lnSpc>
              <a:spcBef>
                <a:spcPts val="0"/>
              </a:spcBef>
              <a:spcAft>
                <a:spcPts val="0"/>
              </a:spcAft>
              <a:buClr>
                <a:srgbClr val="FFFFFF"/>
              </a:buClr>
              <a:buSzPts val="1800"/>
              <a:buFont typeface="Helvetica Neue"/>
              <a:buNone/>
              <a:defRPr>
                <a:solidFill>
                  <a:srgbClr val="FFFFFF"/>
                </a:solidFill>
              </a:defRPr>
            </a:lvl6pPr>
            <a:lvl7pPr marL="0" marR="0" lvl="6" indent="0" algn="ctr">
              <a:lnSpc>
                <a:spcPct val="100000"/>
              </a:lnSpc>
              <a:spcBef>
                <a:spcPts val="0"/>
              </a:spcBef>
              <a:spcAft>
                <a:spcPts val="0"/>
              </a:spcAft>
              <a:buClr>
                <a:srgbClr val="FFFFFF"/>
              </a:buClr>
              <a:buSzPts val="1800"/>
              <a:buFont typeface="Helvetica Neue"/>
              <a:buNone/>
              <a:defRPr>
                <a:solidFill>
                  <a:srgbClr val="FFFFFF"/>
                </a:solidFill>
              </a:defRPr>
            </a:lvl7pPr>
            <a:lvl8pPr marL="0" marR="0" lvl="7" indent="0" algn="ctr">
              <a:lnSpc>
                <a:spcPct val="100000"/>
              </a:lnSpc>
              <a:spcBef>
                <a:spcPts val="0"/>
              </a:spcBef>
              <a:spcAft>
                <a:spcPts val="0"/>
              </a:spcAft>
              <a:buClr>
                <a:srgbClr val="FFFFFF"/>
              </a:buClr>
              <a:buSzPts val="1800"/>
              <a:buFont typeface="Helvetica Neue"/>
              <a:buNone/>
              <a:defRPr>
                <a:solidFill>
                  <a:srgbClr val="FFFFFF"/>
                </a:solidFill>
              </a:defRPr>
            </a:lvl8pPr>
            <a:lvl9pPr marL="0" marR="0" lvl="8" indent="0" algn="ctr">
              <a:lnSpc>
                <a:spcPct val="100000"/>
              </a:lnSpc>
              <a:spcBef>
                <a:spcPts val="0"/>
              </a:spcBef>
              <a:spcAft>
                <a:spcPts val="0"/>
              </a:spcAft>
              <a:buClr>
                <a:srgbClr val="FFFFFF"/>
              </a:buClr>
              <a:buSzPts val="1800"/>
              <a:buFont typeface="Helvetica Neue"/>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mp; Bullets" type="tx">
  <p:cSld name="TITLE_AND_BODY">
    <p:spTree>
      <p:nvGrpSpPr>
        <p:cNvPr id="1" name="Shape 88"/>
        <p:cNvGrpSpPr/>
        <p:nvPr/>
      </p:nvGrpSpPr>
      <p:grpSpPr>
        <a:xfrm>
          <a:off x="0" y="0"/>
          <a:ext cx="0" cy="0"/>
          <a:chOff x="0" y="0"/>
          <a:chExt cx="0" cy="0"/>
        </a:xfrm>
      </p:grpSpPr>
      <p:sp>
        <p:nvSpPr>
          <p:cNvPr id="89" name="Google Shape;89;g21a4d3557ae_0_99"/>
          <p:cNvSpPr txBox="1">
            <a:spLocks noGrp="1"/>
          </p:cNvSpPr>
          <p:nvPr>
            <p:ph type="title"/>
          </p:nvPr>
        </p:nvSpPr>
        <p:spPr>
          <a:xfrm>
            <a:off x="4387453" y="625078"/>
            <a:ext cx="15609000" cy="3036000"/>
          </a:xfrm>
          <a:prstGeom prst="rect">
            <a:avLst/>
          </a:prstGeom>
          <a:noFill/>
          <a:ln>
            <a:noFill/>
          </a:ln>
        </p:spPr>
        <p:txBody>
          <a:bodyPr spcFirstLastPara="1" wrap="square" lIns="71425" tIns="71425" rIns="71425" bIns="71425" anchor="ctr" anchorCtr="0">
            <a:normAutofit/>
          </a:bodyPr>
          <a:lstStyle>
            <a:lvl1pPr lvl="0" algn="ctr" rtl="0">
              <a:lnSpc>
                <a:spcPct val="100000"/>
              </a:lnSpc>
              <a:spcBef>
                <a:spcPts val="0"/>
              </a:spcBef>
              <a:spcAft>
                <a:spcPts val="0"/>
              </a:spcAft>
              <a:buClr>
                <a:srgbClr val="000000"/>
              </a:buClr>
              <a:buSzPts val="11200"/>
              <a:buFont typeface="Helvetica Neue Light"/>
              <a:buNone/>
              <a:defRPr sz="11200" b="0">
                <a:latin typeface="Helvetica Neue Light"/>
                <a:ea typeface="Helvetica Neue Light"/>
                <a:cs typeface="Helvetica Neue Light"/>
                <a:sym typeface="Helvetica Neue Light"/>
              </a:defRPr>
            </a:lvl1pPr>
            <a:lvl2pPr lvl="1" algn="l" rtl="0">
              <a:lnSpc>
                <a:spcPct val="80000"/>
              </a:lnSpc>
              <a:spcBef>
                <a:spcPts val="0"/>
              </a:spcBef>
              <a:spcAft>
                <a:spcPts val="0"/>
              </a:spcAft>
              <a:buClr>
                <a:srgbClr val="000000"/>
              </a:buClr>
              <a:buSzPts val="1800"/>
              <a:buNone/>
              <a:defRPr/>
            </a:lvl2pPr>
            <a:lvl3pPr lvl="2" algn="l" rtl="0">
              <a:lnSpc>
                <a:spcPct val="80000"/>
              </a:lnSpc>
              <a:spcBef>
                <a:spcPts val="0"/>
              </a:spcBef>
              <a:spcAft>
                <a:spcPts val="0"/>
              </a:spcAft>
              <a:buClr>
                <a:srgbClr val="000000"/>
              </a:buClr>
              <a:buSzPts val="1800"/>
              <a:buNone/>
              <a:defRPr/>
            </a:lvl3pPr>
            <a:lvl4pPr lvl="3" algn="l" rtl="0">
              <a:lnSpc>
                <a:spcPct val="80000"/>
              </a:lnSpc>
              <a:spcBef>
                <a:spcPts val="0"/>
              </a:spcBef>
              <a:spcAft>
                <a:spcPts val="0"/>
              </a:spcAft>
              <a:buClr>
                <a:srgbClr val="000000"/>
              </a:buClr>
              <a:buSzPts val="1800"/>
              <a:buNone/>
              <a:defRPr/>
            </a:lvl4pPr>
            <a:lvl5pPr lvl="4" algn="l" rtl="0">
              <a:lnSpc>
                <a:spcPct val="80000"/>
              </a:lnSpc>
              <a:spcBef>
                <a:spcPts val="0"/>
              </a:spcBef>
              <a:spcAft>
                <a:spcPts val="0"/>
              </a:spcAft>
              <a:buClr>
                <a:srgbClr val="000000"/>
              </a:buClr>
              <a:buSzPts val="1800"/>
              <a:buNone/>
              <a:defRPr/>
            </a:lvl5pPr>
            <a:lvl6pPr lvl="5" algn="l" rtl="0">
              <a:lnSpc>
                <a:spcPct val="80000"/>
              </a:lnSpc>
              <a:spcBef>
                <a:spcPts val="0"/>
              </a:spcBef>
              <a:spcAft>
                <a:spcPts val="0"/>
              </a:spcAft>
              <a:buClr>
                <a:srgbClr val="000000"/>
              </a:buClr>
              <a:buSzPts val="1800"/>
              <a:buNone/>
              <a:defRPr/>
            </a:lvl6pPr>
            <a:lvl7pPr lvl="6" algn="l" rtl="0">
              <a:lnSpc>
                <a:spcPct val="80000"/>
              </a:lnSpc>
              <a:spcBef>
                <a:spcPts val="0"/>
              </a:spcBef>
              <a:spcAft>
                <a:spcPts val="0"/>
              </a:spcAft>
              <a:buClr>
                <a:srgbClr val="000000"/>
              </a:buClr>
              <a:buSzPts val="1800"/>
              <a:buNone/>
              <a:defRPr/>
            </a:lvl7pPr>
            <a:lvl8pPr lvl="7" algn="l" rtl="0">
              <a:lnSpc>
                <a:spcPct val="80000"/>
              </a:lnSpc>
              <a:spcBef>
                <a:spcPts val="0"/>
              </a:spcBef>
              <a:spcAft>
                <a:spcPts val="0"/>
              </a:spcAft>
              <a:buClr>
                <a:srgbClr val="000000"/>
              </a:buClr>
              <a:buSzPts val="1800"/>
              <a:buNone/>
              <a:defRPr/>
            </a:lvl8pPr>
            <a:lvl9pPr lvl="8" algn="l" rtl="0">
              <a:lnSpc>
                <a:spcPct val="80000"/>
              </a:lnSpc>
              <a:spcBef>
                <a:spcPts val="0"/>
              </a:spcBef>
              <a:spcAft>
                <a:spcPts val="0"/>
              </a:spcAft>
              <a:buClr>
                <a:srgbClr val="000000"/>
              </a:buClr>
              <a:buSzPts val="1800"/>
              <a:buNone/>
              <a:defRPr/>
            </a:lvl9pPr>
          </a:lstStyle>
          <a:p>
            <a:endParaRPr/>
          </a:p>
        </p:txBody>
      </p:sp>
      <p:sp>
        <p:nvSpPr>
          <p:cNvPr id="90" name="Google Shape;90;g21a4d3557ae_0_99"/>
          <p:cNvSpPr txBox="1">
            <a:spLocks noGrp="1"/>
          </p:cNvSpPr>
          <p:nvPr>
            <p:ph type="body" idx="1"/>
          </p:nvPr>
        </p:nvSpPr>
        <p:spPr>
          <a:xfrm>
            <a:off x="4387453" y="3661171"/>
            <a:ext cx="15609000" cy="8840400"/>
          </a:xfrm>
          <a:prstGeom prst="rect">
            <a:avLst/>
          </a:prstGeom>
          <a:noFill/>
          <a:ln>
            <a:noFill/>
          </a:ln>
        </p:spPr>
        <p:txBody>
          <a:bodyPr spcFirstLastPara="1" wrap="square" lIns="71425" tIns="71425" rIns="71425" bIns="71425" anchor="ctr" anchorCtr="0">
            <a:normAutofit/>
          </a:bodyPr>
          <a:lstStyle>
            <a:lvl1pPr marL="457200" lvl="0" indent="-466725" algn="l" rtl="0">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1pPr>
            <a:lvl2pPr marL="914400" lvl="1" indent="-466725" algn="l" rtl="0">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2pPr>
            <a:lvl3pPr marL="1371600" lvl="2" indent="-466725" algn="l" rtl="0">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3pPr>
            <a:lvl4pPr marL="1828800" lvl="3" indent="-466725" algn="l" rtl="0">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4pPr>
            <a:lvl5pPr marL="2286000" lvl="4" indent="-466725" algn="l" rtl="0">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5pPr>
            <a:lvl6pPr marL="2743200" lvl="5" indent="-369189" algn="l" rtl="0">
              <a:lnSpc>
                <a:spcPct val="90000"/>
              </a:lnSpc>
              <a:spcBef>
                <a:spcPts val="4500"/>
              </a:spcBef>
              <a:spcAft>
                <a:spcPts val="0"/>
              </a:spcAft>
              <a:buClr>
                <a:srgbClr val="000000"/>
              </a:buClr>
              <a:buSzPts val="2214"/>
              <a:buChar char="•"/>
              <a:defRPr/>
            </a:lvl6pPr>
            <a:lvl7pPr marL="3200400" lvl="6" indent="-369189" algn="l" rtl="0">
              <a:lnSpc>
                <a:spcPct val="90000"/>
              </a:lnSpc>
              <a:spcBef>
                <a:spcPts val="4500"/>
              </a:spcBef>
              <a:spcAft>
                <a:spcPts val="0"/>
              </a:spcAft>
              <a:buClr>
                <a:srgbClr val="000000"/>
              </a:buClr>
              <a:buSzPts val="2214"/>
              <a:buChar char="•"/>
              <a:defRPr/>
            </a:lvl7pPr>
            <a:lvl8pPr marL="3657600" lvl="7" indent="-369189" algn="l" rtl="0">
              <a:lnSpc>
                <a:spcPct val="90000"/>
              </a:lnSpc>
              <a:spcBef>
                <a:spcPts val="4500"/>
              </a:spcBef>
              <a:spcAft>
                <a:spcPts val="0"/>
              </a:spcAft>
              <a:buClr>
                <a:srgbClr val="000000"/>
              </a:buClr>
              <a:buSzPts val="2214"/>
              <a:buChar char="•"/>
              <a:defRPr/>
            </a:lvl8pPr>
            <a:lvl9pPr marL="4114800" lvl="8" indent="-369189" algn="l" rtl="0">
              <a:lnSpc>
                <a:spcPct val="90000"/>
              </a:lnSpc>
              <a:spcBef>
                <a:spcPts val="4500"/>
              </a:spcBef>
              <a:spcAft>
                <a:spcPts val="0"/>
              </a:spcAft>
              <a:buClr>
                <a:srgbClr val="000000"/>
              </a:buClr>
              <a:buSzPts val="2214"/>
              <a:buChar char="•"/>
              <a:defRPr/>
            </a:lvl9pPr>
          </a:lstStyle>
          <a:p>
            <a:endParaRPr/>
          </a:p>
        </p:txBody>
      </p:sp>
      <p:sp>
        <p:nvSpPr>
          <p:cNvPr id="91" name="Google Shape;91;g21a4d3557ae_0_99"/>
          <p:cNvSpPr txBox="1">
            <a:spLocks noGrp="1"/>
          </p:cNvSpPr>
          <p:nvPr>
            <p:ph type="sldNum" idx="12"/>
          </p:nvPr>
        </p:nvSpPr>
        <p:spPr>
          <a:xfrm>
            <a:off x="11935814" y="13010554"/>
            <a:ext cx="494400" cy="513600"/>
          </a:xfrm>
          <a:prstGeom prst="rect">
            <a:avLst/>
          </a:prstGeom>
          <a:noFill/>
          <a:ln>
            <a:noFill/>
          </a:ln>
        </p:spPr>
        <p:txBody>
          <a:bodyPr spcFirstLastPara="1" wrap="square" lIns="71425" tIns="71425" rIns="71425" bIns="71425" anchor="t" anchorCtr="0">
            <a:spAutoFit/>
          </a:bodyPr>
          <a:lstStyle>
            <a:lvl1pPr marL="0" marR="0" lvl="0"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sz="1800">
              <a:latin typeface="Helvetica Neue"/>
              <a:ea typeface="Helvetica Neue"/>
              <a:cs typeface="Helvetica Neue"/>
              <a:sym typeface="Helvetica Neue"/>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2"/>
        <p:cNvGrpSpPr/>
        <p:nvPr/>
      </p:nvGrpSpPr>
      <p:grpSpPr>
        <a:xfrm>
          <a:off x="0" y="0"/>
          <a:ext cx="0" cy="0"/>
          <a:chOff x="0" y="0"/>
          <a:chExt cx="0" cy="0"/>
        </a:xfrm>
      </p:grpSpPr>
      <p:sp>
        <p:nvSpPr>
          <p:cNvPr id="93" name="Google Shape;93;g21a4d3557ae_0_103"/>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lvl1pPr marL="0" lvl="0" indent="0" algn="ctr" rtl="0">
              <a:lnSpc>
                <a:spcPct val="100000"/>
              </a:lnSpc>
              <a:spcBef>
                <a:spcPts val="0"/>
              </a:spcBef>
              <a:spcAft>
                <a:spcPts val="0"/>
              </a:spcAft>
              <a:buClr>
                <a:srgbClr val="000000"/>
              </a:buClr>
              <a:buSzPts val="1800"/>
              <a:buFont typeface="Helvetica Neue"/>
              <a:buNone/>
              <a:defRPr sz="1800"/>
            </a:lvl1pPr>
            <a:lvl2pPr marL="0" lvl="1" indent="0" algn="ctr" rtl="0">
              <a:lnSpc>
                <a:spcPct val="100000"/>
              </a:lnSpc>
              <a:spcBef>
                <a:spcPts val="0"/>
              </a:spcBef>
              <a:spcAft>
                <a:spcPts val="0"/>
              </a:spcAft>
              <a:buClr>
                <a:srgbClr val="000000"/>
              </a:buClr>
              <a:buSzPts val="1800"/>
              <a:buFont typeface="Helvetica Neue"/>
              <a:buNone/>
              <a:defRPr sz="1800"/>
            </a:lvl2pPr>
            <a:lvl3pPr marL="0" lvl="2" indent="0" algn="ctr" rtl="0">
              <a:lnSpc>
                <a:spcPct val="100000"/>
              </a:lnSpc>
              <a:spcBef>
                <a:spcPts val="0"/>
              </a:spcBef>
              <a:spcAft>
                <a:spcPts val="0"/>
              </a:spcAft>
              <a:buClr>
                <a:srgbClr val="000000"/>
              </a:buClr>
              <a:buSzPts val="1800"/>
              <a:buFont typeface="Helvetica Neue"/>
              <a:buNone/>
              <a:defRPr sz="1800"/>
            </a:lvl3pPr>
            <a:lvl4pPr marL="0" lvl="3" indent="0" algn="ctr" rtl="0">
              <a:lnSpc>
                <a:spcPct val="100000"/>
              </a:lnSpc>
              <a:spcBef>
                <a:spcPts val="0"/>
              </a:spcBef>
              <a:spcAft>
                <a:spcPts val="0"/>
              </a:spcAft>
              <a:buClr>
                <a:srgbClr val="000000"/>
              </a:buClr>
              <a:buSzPts val="1800"/>
              <a:buFont typeface="Helvetica Neue"/>
              <a:buNone/>
              <a:defRPr sz="1800"/>
            </a:lvl4pPr>
            <a:lvl5pPr marL="0" lvl="4" indent="0" algn="ctr" rtl="0">
              <a:lnSpc>
                <a:spcPct val="100000"/>
              </a:lnSpc>
              <a:spcBef>
                <a:spcPts val="0"/>
              </a:spcBef>
              <a:spcAft>
                <a:spcPts val="0"/>
              </a:spcAft>
              <a:buClr>
                <a:srgbClr val="000000"/>
              </a:buClr>
              <a:buSzPts val="1800"/>
              <a:buFont typeface="Helvetica Neue"/>
              <a:buNone/>
              <a:defRPr sz="1800"/>
            </a:lvl5pPr>
            <a:lvl6pPr marL="0" lvl="5" indent="0" algn="ctr" rtl="0">
              <a:lnSpc>
                <a:spcPct val="100000"/>
              </a:lnSpc>
              <a:spcBef>
                <a:spcPts val="0"/>
              </a:spcBef>
              <a:spcAft>
                <a:spcPts val="0"/>
              </a:spcAft>
              <a:buClr>
                <a:srgbClr val="000000"/>
              </a:buClr>
              <a:buSzPts val="1800"/>
              <a:buFont typeface="Helvetica Neue"/>
              <a:buNone/>
              <a:defRPr sz="1800"/>
            </a:lvl6pPr>
            <a:lvl7pPr marL="0" lvl="6" indent="0" algn="ctr" rtl="0">
              <a:lnSpc>
                <a:spcPct val="100000"/>
              </a:lnSpc>
              <a:spcBef>
                <a:spcPts val="0"/>
              </a:spcBef>
              <a:spcAft>
                <a:spcPts val="0"/>
              </a:spcAft>
              <a:buClr>
                <a:srgbClr val="000000"/>
              </a:buClr>
              <a:buSzPts val="1800"/>
              <a:buFont typeface="Helvetica Neue"/>
              <a:buNone/>
              <a:defRPr sz="1800"/>
            </a:lvl7pPr>
            <a:lvl8pPr marL="0" lvl="7" indent="0" algn="ctr" rtl="0">
              <a:lnSpc>
                <a:spcPct val="100000"/>
              </a:lnSpc>
              <a:spcBef>
                <a:spcPts val="0"/>
              </a:spcBef>
              <a:spcAft>
                <a:spcPts val="0"/>
              </a:spcAft>
              <a:buClr>
                <a:srgbClr val="000000"/>
              </a:buClr>
              <a:buSzPts val="1800"/>
              <a:buFont typeface="Helvetica Neue"/>
              <a:buNone/>
              <a:defRPr sz="1800"/>
            </a:lvl8pPr>
            <a:lvl9pPr marL="0" lvl="8" indent="0" algn="ctr" rtl="0">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Subtitle">
  <p:cSld name="Title &amp; Subtitle">
    <p:spTree>
      <p:nvGrpSpPr>
        <p:cNvPr id="1" name="Shape 15"/>
        <p:cNvGrpSpPr/>
        <p:nvPr/>
      </p:nvGrpSpPr>
      <p:grpSpPr>
        <a:xfrm>
          <a:off x="0" y="0"/>
          <a:ext cx="0" cy="0"/>
          <a:chOff x="0" y="0"/>
          <a:chExt cx="0" cy="0"/>
        </a:xfrm>
      </p:grpSpPr>
      <p:sp>
        <p:nvSpPr>
          <p:cNvPr id="16" name="Google Shape;16;p33"/>
          <p:cNvSpPr txBox="1">
            <a:spLocks noGrp="1"/>
          </p:cNvSpPr>
          <p:nvPr>
            <p:ph type="title"/>
          </p:nvPr>
        </p:nvSpPr>
        <p:spPr>
          <a:xfrm>
            <a:off x="4833937" y="2303859"/>
            <a:ext cx="14716126" cy="4643438"/>
          </a:xfrm>
          <a:prstGeom prst="rect">
            <a:avLst/>
          </a:prstGeom>
          <a:noFill/>
          <a:ln>
            <a:noFill/>
          </a:ln>
        </p:spPr>
        <p:txBody>
          <a:bodyPr spcFirstLastPara="1" wrap="square" lIns="71425" tIns="71425" rIns="71425" bIns="71425" anchor="b" anchorCtr="0">
            <a:normAutofit/>
          </a:bodyPr>
          <a:lstStyle>
            <a:lvl1pPr lvl="0" algn="ctr">
              <a:lnSpc>
                <a:spcPct val="100000"/>
              </a:lnSpc>
              <a:spcBef>
                <a:spcPts val="0"/>
              </a:spcBef>
              <a:spcAft>
                <a:spcPts val="0"/>
              </a:spcAft>
              <a:buClr>
                <a:srgbClr val="000000"/>
              </a:buClr>
              <a:buSzPts val="11200"/>
              <a:buFont typeface="Helvetica Neue Light"/>
              <a:buNone/>
              <a:defRPr sz="11200" b="0">
                <a:latin typeface="Helvetica Neue Light"/>
                <a:ea typeface="Helvetica Neue Light"/>
                <a:cs typeface="Helvetica Neue Light"/>
                <a:sym typeface="Helvetica Neue Light"/>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7" name="Google Shape;17;p33"/>
          <p:cNvSpPr txBox="1">
            <a:spLocks noGrp="1"/>
          </p:cNvSpPr>
          <p:nvPr>
            <p:ph type="body" idx="1"/>
          </p:nvPr>
        </p:nvSpPr>
        <p:spPr>
          <a:xfrm>
            <a:off x="4833937" y="7072312"/>
            <a:ext cx="14716126" cy="1589485"/>
          </a:xfrm>
          <a:prstGeom prst="rect">
            <a:avLst/>
          </a:prstGeom>
          <a:noFill/>
          <a:ln>
            <a:noFill/>
          </a:ln>
        </p:spPr>
        <p:txBody>
          <a:bodyPr spcFirstLastPara="1" wrap="square" lIns="71425" tIns="71425" rIns="71425" bIns="71425" anchor="t" anchorCtr="0">
            <a:normAutofit/>
          </a:bodyPr>
          <a:lstStyle>
            <a:lvl1pPr marL="457200" lvl="0" indent="-228600" algn="ctr">
              <a:lnSpc>
                <a:spcPct val="100000"/>
              </a:lnSpc>
              <a:spcBef>
                <a:spcPts val="0"/>
              </a:spcBef>
              <a:spcAft>
                <a:spcPts val="0"/>
              </a:spcAft>
              <a:buClr>
                <a:srgbClr val="000000"/>
              </a:buClr>
              <a:buSzPts val="4400"/>
              <a:buFont typeface="Helvetica Neue Light"/>
              <a:buNone/>
              <a:defRPr sz="4400">
                <a:latin typeface="Helvetica Neue Light"/>
                <a:ea typeface="Helvetica Neue Light"/>
                <a:cs typeface="Helvetica Neue Light"/>
                <a:sym typeface="Helvetica Neue Light"/>
              </a:defRPr>
            </a:lvl1pPr>
            <a:lvl2pPr marL="914400" lvl="1" indent="-228600" algn="ctr">
              <a:lnSpc>
                <a:spcPct val="100000"/>
              </a:lnSpc>
              <a:spcBef>
                <a:spcPts val="0"/>
              </a:spcBef>
              <a:spcAft>
                <a:spcPts val="0"/>
              </a:spcAft>
              <a:buClr>
                <a:srgbClr val="000000"/>
              </a:buClr>
              <a:buSzPts val="4400"/>
              <a:buFont typeface="Helvetica Neue Light"/>
              <a:buNone/>
              <a:defRPr sz="4400">
                <a:latin typeface="Helvetica Neue Light"/>
                <a:ea typeface="Helvetica Neue Light"/>
                <a:cs typeface="Helvetica Neue Light"/>
                <a:sym typeface="Helvetica Neue Light"/>
              </a:defRPr>
            </a:lvl2pPr>
            <a:lvl3pPr marL="1371600" lvl="2" indent="-228600" algn="ctr">
              <a:lnSpc>
                <a:spcPct val="100000"/>
              </a:lnSpc>
              <a:spcBef>
                <a:spcPts val="0"/>
              </a:spcBef>
              <a:spcAft>
                <a:spcPts val="0"/>
              </a:spcAft>
              <a:buClr>
                <a:srgbClr val="000000"/>
              </a:buClr>
              <a:buSzPts val="4400"/>
              <a:buFont typeface="Helvetica Neue Light"/>
              <a:buNone/>
              <a:defRPr sz="4400">
                <a:latin typeface="Helvetica Neue Light"/>
                <a:ea typeface="Helvetica Neue Light"/>
                <a:cs typeface="Helvetica Neue Light"/>
                <a:sym typeface="Helvetica Neue Light"/>
              </a:defRPr>
            </a:lvl3pPr>
            <a:lvl4pPr marL="1828800" lvl="3" indent="-228600" algn="ctr">
              <a:lnSpc>
                <a:spcPct val="100000"/>
              </a:lnSpc>
              <a:spcBef>
                <a:spcPts val="0"/>
              </a:spcBef>
              <a:spcAft>
                <a:spcPts val="0"/>
              </a:spcAft>
              <a:buClr>
                <a:srgbClr val="000000"/>
              </a:buClr>
              <a:buSzPts val="4400"/>
              <a:buFont typeface="Helvetica Neue Light"/>
              <a:buNone/>
              <a:defRPr sz="4400">
                <a:latin typeface="Helvetica Neue Light"/>
                <a:ea typeface="Helvetica Neue Light"/>
                <a:cs typeface="Helvetica Neue Light"/>
                <a:sym typeface="Helvetica Neue Light"/>
              </a:defRPr>
            </a:lvl4pPr>
            <a:lvl5pPr marL="2286000" lvl="4" indent="-228600" algn="ctr">
              <a:lnSpc>
                <a:spcPct val="100000"/>
              </a:lnSpc>
              <a:spcBef>
                <a:spcPts val="0"/>
              </a:spcBef>
              <a:spcAft>
                <a:spcPts val="0"/>
              </a:spcAft>
              <a:buClr>
                <a:srgbClr val="000000"/>
              </a:buClr>
              <a:buSzPts val="4400"/>
              <a:buFont typeface="Helvetica Neue Light"/>
              <a:buNone/>
              <a:defRPr sz="4400">
                <a:latin typeface="Helvetica Neue Light"/>
                <a:ea typeface="Helvetica Neue Light"/>
                <a:cs typeface="Helvetica Neue Light"/>
                <a:sym typeface="Helvetica Neue Light"/>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8" name="Google Shape;18;p33"/>
          <p:cNvSpPr txBox="1">
            <a:spLocks noGrp="1"/>
          </p:cNvSpPr>
          <p:nvPr>
            <p:ph type="sldNum" idx="12"/>
          </p:nvPr>
        </p:nvSpPr>
        <p:spPr>
          <a:xfrm>
            <a:off x="11935814" y="13010554"/>
            <a:ext cx="494513" cy="511176"/>
          </a:xfrm>
          <a:prstGeom prst="rect">
            <a:avLst/>
          </a:prstGeom>
          <a:noFill/>
          <a:ln>
            <a:noFill/>
          </a:ln>
        </p:spPr>
        <p:txBody>
          <a:bodyPr spcFirstLastPara="1" wrap="square" lIns="71425" tIns="71425" rIns="71425" bIns="71425"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sz="1800">
              <a:latin typeface="Helvetica Neue"/>
              <a:ea typeface="Helvetica Neue"/>
              <a:cs typeface="Helvetica Neue"/>
              <a:sym typeface="Helvetica Neue"/>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94"/>
        <p:cNvGrpSpPr/>
        <p:nvPr/>
      </p:nvGrpSpPr>
      <p:grpSpPr>
        <a:xfrm>
          <a:off x="0" y="0"/>
          <a:ext cx="0" cy="0"/>
          <a:chOff x="0" y="0"/>
          <a:chExt cx="0" cy="0"/>
        </a:xfrm>
      </p:grpSpPr>
      <p:sp>
        <p:nvSpPr>
          <p:cNvPr id="95" name="Google Shape;95;g21a4d3557ae_0_105"/>
          <p:cNvSpPr txBox="1">
            <a:spLocks noGrp="1"/>
          </p:cNvSpPr>
          <p:nvPr>
            <p:ph type="title"/>
          </p:nvPr>
        </p:nvSpPr>
        <p:spPr>
          <a:xfrm>
            <a:off x="4387453" y="625078"/>
            <a:ext cx="15609000" cy="3036000"/>
          </a:xfrm>
          <a:prstGeom prst="rect">
            <a:avLst/>
          </a:prstGeom>
          <a:noFill/>
          <a:ln>
            <a:noFill/>
          </a:ln>
        </p:spPr>
        <p:txBody>
          <a:bodyPr spcFirstLastPara="1" wrap="square" lIns="71425" tIns="71425" rIns="71425" bIns="71425" anchor="ctr" anchorCtr="0">
            <a:normAutofit/>
          </a:bodyPr>
          <a:lstStyle>
            <a:lvl1pPr lvl="0" algn="ctr" rtl="0">
              <a:lnSpc>
                <a:spcPct val="100000"/>
              </a:lnSpc>
              <a:spcBef>
                <a:spcPts val="0"/>
              </a:spcBef>
              <a:spcAft>
                <a:spcPts val="0"/>
              </a:spcAft>
              <a:buClr>
                <a:srgbClr val="000000"/>
              </a:buClr>
              <a:buSzPts val="11200"/>
              <a:buFont typeface="Helvetica Neue Light"/>
              <a:buNone/>
              <a:defRPr sz="11200" b="0">
                <a:latin typeface="Helvetica Neue Light"/>
                <a:ea typeface="Helvetica Neue Light"/>
                <a:cs typeface="Helvetica Neue Light"/>
                <a:sym typeface="Helvetica Neue Light"/>
              </a:defRPr>
            </a:lvl1pPr>
            <a:lvl2pPr lvl="1" algn="l" rtl="0">
              <a:lnSpc>
                <a:spcPct val="80000"/>
              </a:lnSpc>
              <a:spcBef>
                <a:spcPts val="0"/>
              </a:spcBef>
              <a:spcAft>
                <a:spcPts val="0"/>
              </a:spcAft>
              <a:buClr>
                <a:srgbClr val="000000"/>
              </a:buClr>
              <a:buSzPts val="1800"/>
              <a:buNone/>
              <a:defRPr/>
            </a:lvl2pPr>
            <a:lvl3pPr lvl="2" algn="l" rtl="0">
              <a:lnSpc>
                <a:spcPct val="80000"/>
              </a:lnSpc>
              <a:spcBef>
                <a:spcPts val="0"/>
              </a:spcBef>
              <a:spcAft>
                <a:spcPts val="0"/>
              </a:spcAft>
              <a:buClr>
                <a:srgbClr val="000000"/>
              </a:buClr>
              <a:buSzPts val="1800"/>
              <a:buNone/>
              <a:defRPr/>
            </a:lvl3pPr>
            <a:lvl4pPr lvl="3" algn="l" rtl="0">
              <a:lnSpc>
                <a:spcPct val="80000"/>
              </a:lnSpc>
              <a:spcBef>
                <a:spcPts val="0"/>
              </a:spcBef>
              <a:spcAft>
                <a:spcPts val="0"/>
              </a:spcAft>
              <a:buClr>
                <a:srgbClr val="000000"/>
              </a:buClr>
              <a:buSzPts val="1800"/>
              <a:buNone/>
              <a:defRPr/>
            </a:lvl4pPr>
            <a:lvl5pPr lvl="4" algn="l" rtl="0">
              <a:lnSpc>
                <a:spcPct val="80000"/>
              </a:lnSpc>
              <a:spcBef>
                <a:spcPts val="0"/>
              </a:spcBef>
              <a:spcAft>
                <a:spcPts val="0"/>
              </a:spcAft>
              <a:buClr>
                <a:srgbClr val="000000"/>
              </a:buClr>
              <a:buSzPts val="1800"/>
              <a:buNone/>
              <a:defRPr/>
            </a:lvl5pPr>
            <a:lvl6pPr lvl="5" algn="l" rtl="0">
              <a:lnSpc>
                <a:spcPct val="80000"/>
              </a:lnSpc>
              <a:spcBef>
                <a:spcPts val="0"/>
              </a:spcBef>
              <a:spcAft>
                <a:spcPts val="0"/>
              </a:spcAft>
              <a:buClr>
                <a:srgbClr val="000000"/>
              </a:buClr>
              <a:buSzPts val="1800"/>
              <a:buNone/>
              <a:defRPr/>
            </a:lvl6pPr>
            <a:lvl7pPr lvl="6" algn="l" rtl="0">
              <a:lnSpc>
                <a:spcPct val="80000"/>
              </a:lnSpc>
              <a:spcBef>
                <a:spcPts val="0"/>
              </a:spcBef>
              <a:spcAft>
                <a:spcPts val="0"/>
              </a:spcAft>
              <a:buClr>
                <a:srgbClr val="000000"/>
              </a:buClr>
              <a:buSzPts val="1800"/>
              <a:buNone/>
              <a:defRPr/>
            </a:lvl7pPr>
            <a:lvl8pPr lvl="7" algn="l" rtl="0">
              <a:lnSpc>
                <a:spcPct val="80000"/>
              </a:lnSpc>
              <a:spcBef>
                <a:spcPts val="0"/>
              </a:spcBef>
              <a:spcAft>
                <a:spcPts val="0"/>
              </a:spcAft>
              <a:buClr>
                <a:srgbClr val="000000"/>
              </a:buClr>
              <a:buSzPts val="1800"/>
              <a:buNone/>
              <a:defRPr/>
            </a:lvl8pPr>
            <a:lvl9pPr lvl="8" algn="l" rtl="0">
              <a:lnSpc>
                <a:spcPct val="80000"/>
              </a:lnSpc>
              <a:spcBef>
                <a:spcPts val="0"/>
              </a:spcBef>
              <a:spcAft>
                <a:spcPts val="0"/>
              </a:spcAft>
              <a:buClr>
                <a:srgbClr val="000000"/>
              </a:buClr>
              <a:buSzPts val="1800"/>
              <a:buNone/>
              <a:defRPr/>
            </a:lvl9pPr>
          </a:lstStyle>
          <a:p>
            <a:endParaRPr/>
          </a:p>
        </p:txBody>
      </p:sp>
      <p:sp>
        <p:nvSpPr>
          <p:cNvPr id="96" name="Google Shape;96;g21a4d3557ae_0_105"/>
          <p:cNvSpPr txBox="1">
            <a:spLocks noGrp="1"/>
          </p:cNvSpPr>
          <p:nvPr>
            <p:ph type="body" idx="1"/>
          </p:nvPr>
        </p:nvSpPr>
        <p:spPr>
          <a:xfrm>
            <a:off x="4387453" y="3661171"/>
            <a:ext cx="15609000" cy="8840400"/>
          </a:xfrm>
          <a:prstGeom prst="rect">
            <a:avLst/>
          </a:prstGeom>
          <a:noFill/>
          <a:ln>
            <a:noFill/>
          </a:ln>
        </p:spPr>
        <p:txBody>
          <a:bodyPr spcFirstLastPara="1" wrap="square" lIns="71425" tIns="71425" rIns="71425" bIns="71425" anchor="ctr" anchorCtr="0">
            <a:normAutofit/>
          </a:bodyPr>
          <a:lstStyle>
            <a:lvl1pPr marL="457200" lvl="0" indent="-466725" algn="l" rtl="0">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1pPr>
            <a:lvl2pPr marL="914400" lvl="1" indent="-466725" algn="l" rtl="0">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2pPr>
            <a:lvl3pPr marL="1371600" lvl="2" indent="-466725" algn="l" rtl="0">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3pPr>
            <a:lvl4pPr marL="1828800" lvl="3" indent="-466725" algn="l" rtl="0">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4pPr>
            <a:lvl5pPr marL="2286000" lvl="4" indent="-466725" algn="l" rtl="0">
              <a:lnSpc>
                <a:spcPct val="100000"/>
              </a:lnSpc>
              <a:spcBef>
                <a:spcPts val="5900"/>
              </a:spcBef>
              <a:spcAft>
                <a:spcPts val="0"/>
              </a:spcAft>
              <a:buClr>
                <a:srgbClr val="000000"/>
              </a:buClr>
              <a:buSzPts val="3750"/>
              <a:buFont typeface="Helvetica Neue Light"/>
              <a:buChar char="•"/>
              <a:defRPr sz="5000">
                <a:latin typeface="Helvetica Neue Light"/>
                <a:ea typeface="Helvetica Neue Light"/>
                <a:cs typeface="Helvetica Neue Light"/>
                <a:sym typeface="Helvetica Neue Light"/>
              </a:defRPr>
            </a:lvl5pPr>
            <a:lvl6pPr marL="2743200" lvl="5" indent="-369189" algn="l" rtl="0">
              <a:lnSpc>
                <a:spcPct val="90000"/>
              </a:lnSpc>
              <a:spcBef>
                <a:spcPts val="4500"/>
              </a:spcBef>
              <a:spcAft>
                <a:spcPts val="0"/>
              </a:spcAft>
              <a:buClr>
                <a:srgbClr val="000000"/>
              </a:buClr>
              <a:buSzPts val="2214"/>
              <a:buChar char="•"/>
              <a:defRPr/>
            </a:lvl6pPr>
            <a:lvl7pPr marL="3200400" lvl="6" indent="-369189" algn="l" rtl="0">
              <a:lnSpc>
                <a:spcPct val="90000"/>
              </a:lnSpc>
              <a:spcBef>
                <a:spcPts val="4500"/>
              </a:spcBef>
              <a:spcAft>
                <a:spcPts val="0"/>
              </a:spcAft>
              <a:buClr>
                <a:srgbClr val="000000"/>
              </a:buClr>
              <a:buSzPts val="2214"/>
              <a:buChar char="•"/>
              <a:defRPr/>
            </a:lvl7pPr>
            <a:lvl8pPr marL="3657600" lvl="7" indent="-369189" algn="l" rtl="0">
              <a:lnSpc>
                <a:spcPct val="90000"/>
              </a:lnSpc>
              <a:spcBef>
                <a:spcPts val="4500"/>
              </a:spcBef>
              <a:spcAft>
                <a:spcPts val="0"/>
              </a:spcAft>
              <a:buClr>
                <a:srgbClr val="000000"/>
              </a:buClr>
              <a:buSzPts val="2214"/>
              <a:buChar char="•"/>
              <a:defRPr/>
            </a:lvl8pPr>
            <a:lvl9pPr marL="4114800" lvl="8" indent="-369189" algn="l" rtl="0">
              <a:lnSpc>
                <a:spcPct val="90000"/>
              </a:lnSpc>
              <a:spcBef>
                <a:spcPts val="4500"/>
              </a:spcBef>
              <a:spcAft>
                <a:spcPts val="0"/>
              </a:spcAft>
              <a:buClr>
                <a:srgbClr val="000000"/>
              </a:buClr>
              <a:buSzPts val="2214"/>
              <a:buChar char="•"/>
              <a:defRPr/>
            </a:lvl9pPr>
          </a:lstStyle>
          <a:p>
            <a:endParaRPr/>
          </a:p>
        </p:txBody>
      </p:sp>
      <p:sp>
        <p:nvSpPr>
          <p:cNvPr id="97" name="Google Shape;97;g21a4d3557ae_0_105"/>
          <p:cNvSpPr txBox="1">
            <a:spLocks noGrp="1"/>
          </p:cNvSpPr>
          <p:nvPr>
            <p:ph type="sldNum" idx="12"/>
          </p:nvPr>
        </p:nvSpPr>
        <p:spPr>
          <a:xfrm>
            <a:off x="11935814" y="13010554"/>
            <a:ext cx="494400" cy="513600"/>
          </a:xfrm>
          <a:prstGeom prst="rect">
            <a:avLst/>
          </a:prstGeom>
          <a:noFill/>
          <a:ln>
            <a:noFill/>
          </a:ln>
        </p:spPr>
        <p:txBody>
          <a:bodyPr spcFirstLastPara="1" wrap="square" lIns="71425" tIns="71425" rIns="71425" bIns="71425" anchor="t" anchorCtr="0">
            <a:spAutoFit/>
          </a:bodyPr>
          <a:lstStyle>
            <a:lvl1pPr marL="0" marR="0" lvl="0"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sz="1800">
              <a:latin typeface="Helvetica Neue"/>
              <a:ea typeface="Helvetica Neue"/>
              <a:cs typeface="Helvetica Neue"/>
              <a:sym typeface="Helvetica Neue"/>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mp; Subtitle">
  <p:cSld name="Title &amp; Subtitle">
    <p:spTree>
      <p:nvGrpSpPr>
        <p:cNvPr id="1" name="Shape 98"/>
        <p:cNvGrpSpPr/>
        <p:nvPr/>
      </p:nvGrpSpPr>
      <p:grpSpPr>
        <a:xfrm>
          <a:off x="0" y="0"/>
          <a:ext cx="0" cy="0"/>
          <a:chOff x="0" y="0"/>
          <a:chExt cx="0" cy="0"/>
        </a:xfrm>
      </p:grpSpPr>
      <p:sp>
        <p:nvSpPr>
          <p:cNvPr id="99" name="Google Shape;99;g21a4d3557ae_0_109"/>
          <p:cNvSpPr txBox="1">
            <a:spLocks noGrp="1"/>
          </p:cNvSpPr>
          <p:nvPr>
            <p:ph type="title"/>
          </p:nvPr>
        </p:nvSpPr>
        <p:spPr>
          <a:xfrm>
            <a:off x="4833937" y="2303859"/>
            <a:ext cx="14716200" cy="4643400"/>
          </a:xfrm>
          <a:prstGeom prst="rect">
            <a:avLst/>
          </a:prstGeom>
          <a:noFill/>
          <a:ln>
            <a:noFill/>
          </a:ln>
        </p:spPr>
        <p:txBody>
          <a:bodyPr spcFirstLastPara="1" wrap="square" lIns="71425" tIns="71425" rIns="71425" bIns="71425" anchor="b" anchorCtr="0">
            <a:normAutofit/>
          </a:bodyPr>
          <a:lstStyle>
            <a:lvl1pPr lvl="0" algn="ctr" rtl="0">
              <a:lnSpc>
                <a:spcPct val="100000"/>
              </a:lnSpc>
              <a:spcBef>
                <a:spcPts val="0"/>
              </a:spcBef>
              <a:spcAft>
                <a:spcPts val="0"/>
              </a:spcAft>
              <a:buClr>
                <a:srgbClr val="000000"/>
              </a:buClr>
              <a:buSzPts val="11200"/>
              <a:buFont typeface="Helvetica Neue Light"/>
              <a:buNone/>
              <a:defRPr sz="11200" b="0">
                <a:latin typeface="Helvetica Neue Light"/>
                <a:ea typeface="Helvetica Neue Light"/>
                <a:cs typeface="Helvetica Neue Light"/>
                <a:sym typeface="Helvetica Neue Light"/>
              </a:defRPr>
            </a:lvl1pPr>
            <a:lvl2pPr lvl="1" algn="l" rtl="0">
              <a:lnSpc>
                <a:spcPct val="80000"/>
              </a:lnSpc>
              <a:spcBef>
                <a:spcPts val="0"/>
              </a:spcBef>
              <a:spcAft>
                <a:spcPts val="0"/>
              </a:spcAft>
              <a:buClr>
                <a:srgbClr val="000000"/>
              </a:buClr>
              <a:buSzPts val="1800"/>
              <a:buNone/>
              <a:defRPr/>
            </a:lvl2pPr>
            <a:lvl3pPr lvl="2" algn="l" rtl="0">
              <a:lnSpc>
                <a:spcPct val="80000"/>
              </a:lnSpc>
              <a:spcBef>
                <a:spcPts val="0"/>
              </a:spcBef>
              <a:spcAft>
                <a:spcPts val="0"/>
              </a:spcAft>
              <a:buClr>
                <a:srgbClr val="000000"/>
              </a:buClr>
              <a:buSzPts val="1800"/>
              <a:buNone/>
              <a:defRPr/>
            </a:lvl3pPr>
            <a:lvl4pPr lvl="3" algn="l" rtl="0">
              <a:lnSpc>
                <a:spcPct val="80000"/>
              </a:lnSpc>
              <a:spcBef>
                <a:spcPts val="0"/>
              </a:spcBef>
              <a:spcAft>
                <a:spcPts val="0"/>
              </a:spcAft>
              <a:buClr>
                <a:srgbClr val="000000"/>
              </a:buClr>
              <a:buSzPts val="1800"/>
              <a:buNone/>
              <a:defRPr/>
            </a:lvl4pPr>
            <a:lvl5pPr lvl="4" algn="l" rtl="0">
              <a:lnSpc>
                <a:spcPct val="80000"/>
              </a:lnSpc>
              <a:spcBef>
                <a:spcPts val="0"/>
              </a:spcBef>
              <a:spcAft>
                <a:spcPts val="0"/>
              </a:spcAft>
              <a:buClr>
                <a:srgbClr val="000000"/>
              </a:buClr>
              <a:buSzPts val="1800"/>
              <a:buNone/>
              <a:defRPr/>
            </a:lvl5pPr>
            <a:lvl6pPr lvl="5" algn="l" rtl="0">
              <a:lnSpc>
                <a:spcPct val="80000"/>
              </a:lnSpc>
              <a:spcBef>
                <a:spcPts val="0"/>
              </a:spcBef>
              <a:spcAft>
                <a:spcPts val="0"/>
              </a:spcAft>
              <a:buClr>
                <a:srgbClr val="000000"/>
              </a:buClr>
              <a:buSzPts val="1800"/>
              <a:buNone/>
              <a:defRPr/>
            </a:lvl6pPr>
            <a:lvl7pPr lvl="6" algn="l" rtl="0">
              <a:lnSpc>
                <a:spcPct val="80000"/>
              </a:lnSpc>
              <a:spcBef>
                <a:spcPts val="0"/>
              </a:spcBef>
              <a:spcAft>
                <a:spcPts val="0"/>
              </a:spcAft>
              <a:buClr>
                <a:srgbClr val="000000"/>
              </a:buClr>
              <a:buSzPts val="1800"/>
              <a:buNone/>
              <a:defRPr/>
            </a:lvl7pPr>
            <a:lvl8pPr lvl="7" algn="l" rtl="0">
              <a:lnSpc>
                <a:spcPct val="80000"/>
              </a:lnSpc>
              <a:spcBef>
                <a:spcPts val="0"/>
              </a:spcBef>
              <a:spcAft>
                <a:spcPts val="0"/>
              </a:spcAft>
              <a:buClr>
                <a:srgbClr val="000000"/>
              </a:buClr>
              <a:buSzPts val="1800"/>
              <a:buNone/>
              <a:defRPr/>
            </a:lvl8pPr>
            <a:lvl9pPr lvl="8" algn="l" rtl="0">
              <a:lnSpc>
                <a:spcPct val="80000"/>
              </a:lnSpc>
              <a:spcBef>
                <a:spcPts val="0"/>
              </a:spcBef>
              <a:spcAft>
                <a:spcPts val="0"/>
              </a:spcAft>
              <a:buClr>
                <a:srgbClr val="000000"/>
              </a:buClr>
              <a:buSzPts val="1800"/>
              <a:buNone/>
              <a:defRPr/>
            </a:lvl9pPr>
          </a:lstStyle>
          <a:p>
            <a:endParaRPr/>
          </a:p>
        </p:txBody>
      </p:sp>
      <p:sp>
        <p:nvSpPr>
          <p:cNvPr id="100" name="Google Shape;100;g21a4d3557ae_0_109"/>
          <p:cNvSpPr txBox="1">
            <a:spLocks noGrp="1"/>
          </p:cNvSpPr>
          <p:nvPr>
            <p:ph type="body" idx="1"/>
          </p:nvPr>
        </p:nvSpPr>
        <p:spPr>
          <a:xfrm>
            <a:off x="4833937" y="7072312"/>
            <a:ext cx="14716200" cy="1589400"/>
          </a:xfrm>
          <a:prstGeom prst="rect">
            <a:avLst/>
          </a:prstGeom>
          <a:noFill/>
          <a:ln>
            <a:noFill/>
          </a:ln>
        </p:spPr>
        <p:txBody>
          <a:bodyPr spcFirstLastPara="1" wrap="square" lIns="71425" tIns="71425" rIns="71425" bIns="71425" anchor="t" anchorCtr="0">
            <a:normAutofit/>
          </a:bodyPr>
          <a:lstStyle>
            <a:lvl1pPr marL="457200" lvl="0" indent="-228600" algn="ctr" rtl="0">
              <a:lnSpc>
                <a:spcPct val="100000"/>
              </a:lnSpc>
              <a:spcBef>
                <a:spcPts val="0"/>
              </a:spcBef>
              <a:spcAft>
                <a:spcPts val="0"/>
              </a:spcAft>
              <a:buClr>
                <a:srgbClr val="000000"/>
              </a:buClr>
              <a:buSzPts val="4400"/>
              <a:buFont typeface="Helvetica Neue Light"/>
              <a:buNone/>
              <a:defRPr sz="4400">
                <a:latin typeface="Helvetica Neue Light"/>
                <a:ea typeface="Helvetica Neue Light"/>
                <a:cs typeface="Helvetica Neue Light"/>
                <a:sym typeface="Helvetica Neue Light"/>
              </a:defRPr>
            </a:lvl1pPr>
            <a:lvl2pPr marL="914400" lvl="1" indent="-228600" algn="ctr" rtl="0">
              <a:lnSpc>
                <a:spcPct val="100000"/>
              </a:lnSpc>
              <a:spcBef>
                <a:spcPts val="0"/>
              </a:spcBef>
              <a:spcAft>
                <a:spcPts val="0"/>
              </a:spcAft>
              <a:buClr>
                <a:srgbClr val="000000"/>
              </a:buClr>
              <a:buSzPts val="4400"/>
              <a:buFont typeface="Helvetica Neue Light"/>
              <a:buNone/>
              <a:defRPr sz="4400">
                <a:latin typeface="Helvetica Neue Light"/>
                <a:ea typeface="Helvetica Neue Light"/>
                <a:cs typeface="Helvetica Neue Light"/>
                <a:sym typeface="Helvetica Neue Light"/>
              </a:defRPr>
            </a:lvl2pPr>
            <a:lvl3pPr marL="1371600" lvl="2" indent="-228600" algn="ctr" rtl="0">
              <a:lnSpc>
                <a:spcPct val="100000"/>
              </a:lnSpc>
              <a:spcBef>
                <a:spcPts val="0"/>
              </a:spcBef>
              <a:spcAft>
                <a:spcPts val="0"/>
              </a:spcAft>
              <a:buClr>
                <a:srgbClr val="000000"/>
              </a:buClr>
              <a:buSzPts val="4400"/>
              <a:buFont typeface="Helvetica Neue Light"/>
              <a:buNone/>
              <a:defRPr sz="4400">
                <a:latin typeface="Helvetica Neue Light"/>
                <a:ea typeface="Helvetica Neue Light"/>
                <a:cs typeface="Helvetica Neue Light"/>
                <a:sym typeface="Helvetica Neue Light"/>
              </a:defRPr>
            </a:lvl3pPr>
            <a:lvl4pPr marL="1828800" lvl="3" indent="-228600" algn="ctr" rtl="0">
              <a:lnSpc>
                <a:spcPct val="100000"/>
              </a:lnSpc>
              <a:spcBef>
                <a:spcPts val="0"/>
              </a:spcBef>
              <a:spcAft>
                <a:spcPts val="0"/>
              </a:spcAft>
              <a:buClr>
                <a:srgbClr val="000000"/>
              </a:buClr>
              <a:buSzPts val="4400"/>
              <a:buFont typeface="Helvetica Neue Light"/>
              <a:buNone/>
              <a:defRPr sz="4400">
                <a:latin typeface="Helvetica Neue Light"/>
                <a:ea typeface="Helvetica Neue Light"/>
                <a:cs typeface="Helvetica Neue Light"/>
                <a:sym typeface="Helvetica Neue Light"/>
              </a:defRPr>
            </a:lvl4pPr>
            <a:lvl5pPr marL="2286000" lvl="4" indent="-228600" algn="ctr" rtl="0">
              <a:lnSpc>
                <a:spcPct val="100000"/>
              </a:lnSpc>
              <a:spcBef>
                <a:spcPts val="0"/>
              </a:spcBef>
              <a:spcAft>
                <a:spcPts val="0"/>
              </a:spcAft>
              <a:buClr>
                <a:srgbClr val="000000"/>
              </a:buClr>
              <a:buSzPts val="4400"/>
              <a:buFont typeface="Helvetica Neue Light"/>
              <a:buNone/>
              <a:defRPr sz="4400">
                <a:latin typeface="Helvetica Neue Light"/>
                <a:ea typeface="Helvetica Neue Light"/>
                <a:cs typeface="Helvetica Neue Light"/>
                <a:sym typeface="Helvetica Neue Light"/>
              </a:defRPr>
            </a:lvl5pPr>
            <a:lvl6pPr marL="2743200" lvl="5" indent="-369189" algn="l" rtl="0">
              <a:lnSpc>
                <a:spcPct val="90000"/>
              </a:lnSpc>
              <a:spcBef>
                <a:spcPts val="4500"/>
              </a:spcBef>
              <a:spcAft>
                <a:spcPts val="0"/>
              </a:spcAft>
              <a:buClr>
                <a:srgbClr val="000000"/>
              </a:buClr>
              <a:buSzPts val="2214"/>
              <a:buChar char="•"/>
              <a:defRPr/>
            </a:lvl6pPr>
            <a:lvl7pPr marL="3200400" lvl="6" indent="-369189" algn="l" rtl="0">
              <a:lnSpc>
                <a:spcPct val="90000"/>
              </a:lnSpc>
              <a:spcBef>
                <a:spcPts val="4500"/>
              </a:spcBef>
              <a:spcAft>
                <a:spcPts val="0"/>
              </a:spcAft>
              <a:buClr>
                <a:srgbClr val="000000"/>
              </a:buClr>
              <a:buSzPts val="2214"/>
              <a:buChar char="•"/>
              <a:defRPr/>
            </a:lvl7pPr>
            <a:lvl8pPr marL="3657600" lvl="7" indent="-369189" algn="l" rtl="0">
              <a:lnSpc>
                <a:spcPct val="90000"/>
              </a:lnSpc>
              <a:spcBef>
                <a:spcPts val="4500"/>
              </a:spcBef>
              <a:spcAft>
                <a:spcPts val="0"/>
              </a:spcAft>
              <a:buClr>
                <a:srgbClr val="000000"/>
              </a:buClr>
              <a:buSzPts val="2214"/>
              <a:buChar char="•"/>
              <a:defRPr/>
            </a:lvl8pPr>
            <a:lvl9pPr marL="4114800" lvl="8" indent="-369189" algn="l" rtl="0">
              <a:lnSpc>
                <a:spcPct val="90000"/>
              </a:lnSpc>
              <a:spcBef>
                <a:spcPts val="4500"/>
              </a:spcBef>
              <a:spcAft>
                <a:spcPts val="0"/>
              </a:spcAft>
              <a:buClr>
                <a:srgbClr val="000000"/>
              </a:buClr>
              <a:buSzPts val="2214"/>
              <a:buChar char="•"/>
              <a:defRPr/>
            </a:lvl9pPr>
          </a:lstStyle>
          <a:p>
            <a:endParaRPr/>
          </a:p>
        </p:txBody>
      </p:sp>
      <p:sp>
        <p:nvSpPr>
          <p:cNvPr id="101" name="Google Shape;101;g21a4d3557ae_0_109"/>
          <p:cNvSpPr txBox="1">
            <a:spLocks noGrp="1"/>
          </p:cNvSpPr>
          <p:nvPr>
            <p:ph type="sldNum" idx="12"/>
          </p:nvPr>
        </p:nvSpPr>
        <p:spPr>
          <a:xfrm>
            <a:off x="11935814" y="13010554"/>
            <a:ext cx="494400" cy="513600"/>
          </a:xfrm>
          <a:prstGeom prst="rect">
            <a:avLst/>
          </a:prstGeom>
          <a:noFill/>
          <a:ln>
            <a:noFill/>
          </a:ln>
        </p:spPr>
        <p:txBody>
          <a:bodyPr spcFirstLastPara="1" wrap="square" lIns="71425" tIns="71425" rIns="71425" bIns="71425" anchor="t" anchorCtr="0">
            <a:spAutoFit/>
          </a:bodyPr>
          <a:lstStyle>
            <a:lvl1pPr marL="0" marR="0" lvl="0"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sz="1800">
              <a:latin typeface="Helvetica Neue"/>
              <a:ea typeface="Helvetica Neue"/>
              <a:cs typeface="Helvetica Neue"/>
              <a:sym typeface="Helvetica Neu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2"/>
        <p:cNvGrpSpPr/>
        <p:nvPr/>
      </p:nvGrpSpPr>
      <p:grpSpPr>
        <a:xfrm>
          <a:off x="0" y="0"/>
          <a:ext cx="0" cy="0"/>
          <a:chOff x="0" y="0"/>
          <a:chExt cx="0" cy="0"/>
        </a:xfrm>
      </p:grpSpPr>
      <p:sp>
        <p:nvSpPr>
          <p:cNvPr id="103" name="Google Shape;103;g21a4d3557ae_0_113"/>
          <p:cNvSpPr txBox="1">
            <a:spLocks noGrp="1"/>
          </p:cNvSpPr>
          <p:nvPr>
            <p:ph type="body" idx="1"/>
          </p:nvPr>
        </p:nvSpPr>
        <p:spPr>
          <a:xfrm>
            <a:off x="1201340" y="11859862"/>
            <a:ext cx="21971100" cy="636900"/>
          </a:xfrm>
          <a:prstGeom prst="rect">
            <a:avLst/>
          </a:prstGeom>
          <a:noFill/>
          <a:ln>
            <a:noFill/>
          </a:ln>
        </p:spPr>
        <p:txBody>
          <a:bodyPr spcFirstLastPara="1" wrap="square" lIns="45700" tIns="45700" rIns="45700" bIns="45700" anchor="t" anchorCtr="0">
            <a:normAutofit/>
          </a:bodyPr>
          <a:lstStyle>
            <a:lvl1pPr marL="457200" lvl="0" indent="-228600" algn="l" rtl="0">
              <a:lnSpc>
                <a:spcPct val="100000"/>
              </a:lnSpc>
              <a:spcBef>
                <a:spcPts val="0"/>
              </a:spcBef>
              <a:spcAft>
                <a:spcPts val="0"/>
              </a:spcAft>
              <a:buClr>
                <a:srgbClr val="000000"/>
              </a:buClr>
              <a:buSzPts val="3600"/>
              <a:buFont typeface="Helvetica Neue"/>
              <a:buNone/>
              <a:defRPr sz="3600" b="1"/>
            </a:lvl1pPr>
            <a:lvl2pPr marL="914400" lvl="1" indent="-369189" algn="l" rtl="0">
              <a:lnSpc>
                <a:spcPct val="90000"/>
              </a:lnSpc>
              <a:spcBef>
                <a:spcPts val="4500"/>
              </a:spcBef>
              <a:spcAft>
                <a:spcPts val="0"/>
              </a:spcAft>
              <a:buClr>
                <a:srgbClr val="000000"/>
              </a:buClr>
              <a:buSzPts val="2214"/>
              <a:buChar char="•"/>
              <a:defRPr/>
            </a:lvl2pPr>
            <a:lvl3pPr marL="1371600" lvl="2" indent="-369189" algn="l" rtl="0">
              <a:lnSpc>
                <a:spcPct val="90000"/>
              </a:lnSpc>
              <a:spcBef>
                <a:spcPts val="4500"/>
              </a:spcBef>
              <a:spcAft>
                <a:spcPts val="0"/>
              </a:spcAft>
              <a:buClr>
                <a:srgbClr val="000000"/>
              </a:buClr>
              <a:buSzPts val="2214"/>
              <a:buChar char="•"/>
              <a:defRPr/>
            </a:lvl3pPr>
            <a:lvl4pPr marL="1828800" lvl="3" indent="-369189" algn="l" rtl="0">
              <a:lnSpc>
                <a:spcPct val="90000"/>
              </a:lnSpc>
              <a:spcBef>
                <a:spcPts val="4500"/>
              </a:spcBef>
              <a:spcAft>
                <a:spcPts val="0"/>
              </a:spcAft>
              <a:buClr>
                <a:srgbClr val="000000"/>
              </a:buClr>
              <a:buSzPts val="2214"/>
              <a:buChar char="•"/>
              <a:defRPr/>
            </a:lvl4pPr>
            <a:lvl5pPr marL="2286000" lvl="4" indent="-369189" algn="l" rtl="0">
              <a:lnSpc>
                <a:spcPct val="90000"/>
              </a:lnSpc>
              <a:spcBef>
                <a:spcPts val="4500"/>
              </a:spcBef>
              <a:spcAft>
                <a:spcPts val="0"/>
              </a:spcAft>
              <a:buClr>
                <a:srgbClr val="000000"/>
              </a:buClr>
              <a:buSzPts val="2214"/>
              <a:buChar char="•"/>
              <a:defRPr/>
            </a:lvl5pPr>
            <a:lvl6pPr marL="2743200" lvl="5" indent="-369189" algn="l" rtl="0">
              <a:lnSpc>
                <a:spcPct val="90000"/>
              </a:lnSpc>
              <a:spcBef>
                <a:spcPts val="4500"/>
              </a:spcBef>
              <a:spcAft>
                <a:spcPts val="0"/>
              </a:spcAft>
              <a:buClr>
                <a:srgbClr val="000000"/>
              </a:buClr>
              <a:buSzPts val="2214"/>
              <a:buChar char="•"/>
              <a:defRPr/>
            </a:lvl6pPr>
            <a:lvl7pPr marL="3200400" lvl="6" indent="-369189" algn="l" rtl="0">
              <a:lnSpc>
                <a:spcPct val="90000"/>
              </a:lnSpc>
              <a:spcBef>
                <a:spcPts val="4500"/>
              </a:spcBef>
              <a:spcAft>
                <a:spcPts val="0"/>
              </a:spcAft>
              <a:buClr>
                <a:srgbClr val="000000"/>
              </a:buClr>
              <a:buSzPts val="2214"/>
              <a:buChar char="•"/>
              <a:defRPr/>
            </a:lvl7pPr>
            <a:lvl8pPr marL="3657600" lvl="7" indent="-369189" algn="l" rtl="0">
              <a:lnSpc>
                <a:spcPct val="90000"/>
              </a:lnSpc>
              <a:spcBef>
                <a:spcPts val="4500"/>
              </a:spcBef>
              <a:spcAft>
                <a:spcPts val="0"/>
              </a:spcAft>
              <a:buClr>
                <a:srgbClr val="000000"/>
              </a:buClr>
              <a:buSzPts val="2214"/>
              <a:buChar char="•"/>
              <a:defRPr/>
            </a:lvl8pPr>
            <a:lvl9pPr marL="4114800" lvl="8" indent="-369189" algn="l" rtl="0">
              <a:lnSpc>
                <a:spcPct val="90000"/>
              </a:lnSpc>
              <a:spcBef>
                <a:spcPts val="4500"/>
              </a:spcBef>
              <a:spcAft>
                <a:spcPts val="0"/>
              </a:spcAft>
              <a:buClr>
                <a:srgbClr val="000000"/>
              </a:buClr>
              <a:buSzPts val="2214"/>
              <a:buChar char="•"/>
              <a:defRPr/>
            </a:lvl9pPr>
          </a:lstStyle>
          <a:p>
            <a:endParaRPr/>
          </a:p>
        </p:txBody>
      </p:sp>
      <p:sp>
        <p:nvSpPr>
          <p:cNvPr id="104" name="Google Shape;104;g21a4d3557ae_0_113"/>
          <p:cNvSpPr txBox="1">
            <a:spLocks noGrp="1"/>
          </p:cNvSpPr>
          <p:nvPr>
            <p:ph type="title"/>
          </p:nvPr>
        </p:nvSpPr>
        <p:spPr>
          <a:xfrm>
            <a:off x="1206496" y="2574991"/>
            <a:ext cx="21971100" cy="4648200"/>
          </a:xfrm>
          <a:prstGeom prst="rect">
            <a:avLst/>
          </a:prstGeom>
          <a:noFill/>
          <a:ln>
            <a:noFill/>
          </a:ln>
        </p:spPr>
        <p:txBody>
          <a:bodyPr spcFirstLastPara="1" wrap="square" lIns="50800" tIns="50800" rIns="50800" bIns="50800" anchor="b" anchorCtr="0">
            <a:normAutofit/>
          </a:bodyPr>
          <a:lstStyle>
            <a:lvl1pPr lvl="0" algn="l" rtl="0">
              <a:lnSpc>
                <a:spcPct val="80000"/>
              </a:lnSpc>
              <a:spcBef>
                <a:spcPts val="0"/>
              </a:spcBef>
              <a:spcAft>
                <a:spcPts val="0"/>
              </a:spcAft>
              <a:buClr>
                <a:srgbClr val="000000"/>
              </a:buClr>
              <a:buSzPts val="11600"/>
              <a:buFont typeface="Helvetica Neue"/>
              <a:buNone/>
              <a:defRPr sz="11600"/>
            </a:lvl1pPr>
            <a:lvl2pPr lvl="1" algn="l" rtl="0">
              <a:lnSpc>
                <a:spcPct val="80000"/>
              </a:lnSpc>
              <a:spcBef>
                <a:spcPts val="0"/>
              </a:spcBef>
              <a:spcAft>
                <a:spcPts val="0"/>
              </a:spcAft>
              <a:buClr>
                <a:srgbClr val="000000"/>
              </a:buClr>
              <a:buSzPts val="1800"/>
              <a:buNone/>
              <a:defRPr/>
            </a:lvl2pPr>
            <a:lvl3pPr lvl="2" algn="l" rtl="0">
              <a:lnSpc>
                <a:spcPct val="80000"/>
              </a:lnSpc>
              <a:spcBef>
                <a:spcPts val="0"/>
              </a:spcBef>
              <a:spcAft>
                <a:spcPts val="0"/>
              </a:spcAft>
              <a:buClr>
                <a:srgbClr val="000000"/>
              </a:buClr>
              <a:buSzPts val="1800"/>
              <a:buNone/>
              <a:defRPr/>
            </a:lvl3pPr>
            <a:lvl4pPr lvl="3" algn="l" rtl="0">
              <a:lnSpc>
                <a:spcPct val="80000"/>
              </a:lnSpc>
              <a:spcBef>
                <a:spcPts val="0"/>
              </a:spcBef>
              <a:spcAft>
                <a:spcPts val="0"/>
              </a:spcAft>
              <a:buClr>
                <a:srgbClr val="000000"/>
              </a:buClr>
              <a:buSzPts val="1800"/>
              <a:buNone/>
              <a:defRPr/>
            </a:lvl4pPr>
            <a:lvl5pPr lvl="4" algn="l" rtl="0">
              <a:lnSpc>
                <a:spcPct val="80000"/>
              </a:lnSpc>
              <a:spcBef>
                <a:spcPts val="0"/>
              </a:spcBef>
              <a:spcAft>
                <a:spcPts val="0"/>
              </a:spcAft>
              <a:buClr>
                <a:srgbClr val="000000"/>
              </a:buClr>
              <a:buSzPts val="1800"/>
              <a:buNone/>
              <a:defRPr/>
            </a:lvl5pPr>
            <a:lvl6pPr lvl="5" algn="l" rtl="0">
              <a:lnSpc>
                <a:spcPct val="80000"/>
              </a:lnSpc>
              <a:spcBef>
                <a:spcPts val="0"/>
              </a:spcBef>
              <a:spcAft>
                <a:spcPts val="0"/>
              </a:spcAft>
              <a:buClr>
                <a:srgbClr val="000000"/>
              </a:buClr>
              <a:buSzPts val="1800"/>
              <a:buNone/>
              <a:defRPr/>
            </a:lvl6pPr>
            <a:lvl7pPr lvl="6" algn="l" rtl="0">
              <a:lnSpc>
                <a:spcPct val="80000"/>
              </a:lnSpc>
              <a:spcBef>
                <a:spcPts val="0"/>
              </a:spcBef>
              <a:spcAft>
                <a:spcPts val="0"/>
              </a:spcAft>
              <a:buClr>
                <a:srgbClr val="000000"/>
              </a:buClr>
              <a:buSzPts val="1800"/>
              <a:buNone/>
              <a:defRPr/>
            </a:lvl7pPr>
            <a:lvl8pPr lvl="7" algn="l" rtl="0">
              <a:lnSpc>
                <a:spcPct val="80000"/>
              </a:lnSpc>
              <a:spcBef>
                <a:spcPts val="0"/>
              </a:spcBef>
              <a:spcAft>
                <a:spcPts val="0"/>
              </a:spcAft>
              <a:buClr>
                <a:srgbClr val="000000"/>
              </a:buClr>
              <a:buSzPts val="1800"/>
              <a:buNone/>
              <a:defRPr/>
            </a:lvl8pPr>
            <a:lvl9pPr lvl="8" algn="l" rtl="0">
              <a:lnSpc>
                <a:spcPct val="80000"/>
              </a:lnSpc>
              <a:spcBef>
                <a:spcPts val="0"/>
              </a:spcBef>
              <a:spcAft>
                <a:spcPts val="0"/>
              </a:spcAft>
              <a:buClr>
                <a:srgbClr val="000000"/>
              </a:buClr>
              <a:buSzPts val="1800"/>
              <a:buNone/>
              <a:defRPr/>
            </a:lvl9pPr>
          </a:lstStyle>
          <a:p>
            <a:endParaRPr/>
          </a:p>
        </p:txBody>
      </p:sp>
      <p:sp>
        <p:nvSpPr>
          <p:cNvPr id="105" name="Google Shape;105;g21a4d3557ae_0_113"/>
          <p:cNvSpPr txBox="1">
            <a:spLocks noGrp="1"/>
          </p:cNvSpPr>
          <p:nvPr>
            <p:ph type="body" idx="2"/>
          </p:nvPr>
        </p:nvSpPr>
        <p:spPr>
          <a:xfrm>
            <a:off x="1201342" y="7223190"/>
            <a:ext cx="21971100" cy="1905000"/>
          </a:xfrm>
          <a:prstGeom prst="rect">
            <a:avLst/>
          </a:prstGeom>
          <a:noFill/>
          <a:ln>
            <a:noFill/>
          </a:ln>
        </p:spPr>
        <p:txBody>
          <a:bodyPr spcFirstLastPara="1" wrap="square" lIns="50800" tIns="50800" rIns="50800" bIns="50800" anchor="t" anchorCtr="0">
            <a:normAutofit/>
          </a:bodyPr>
          <a:lstStyle>
            <a:lvl1pPr marL="457200" lvl="0" indent="-228600" algn="l" rtl="0">
              <a:lnSpc>
                <a:spcPct val="100000"/>
              </a:lnSpc>
              <a:spcBef>
                <a:spcPts val="0"/>
              </a:spcBef>
              <a:spcAft>
                <a:spcPts val="0"/>
              </a:spcAft>
              <a:buClr>
                <a:srgbClr val="000000"/>
              </a:buClr>
              <a:buSzPts val="5500"/>
              <a:buFont typeface="Helvetica Neue"/>
              <a:buNone/>
              <a:defRPr sz="5500" b="1"/>
            </a:lvl1pPr>
            <a:lvl2pPr marL="914400" lvl="1" indent="-228600" algn="l" rtl="0">
              <a:lnSpc>
                <a:spcPct val="100000"/>
              </a:lnSpc>
              <a:spcBef>
                <a:spcPts val="0"/>
              </a:spcBef>
              <a:spcAft>
                <a:spcPts val="0"/>
              </a:spcAft>
              <a:buClr>
                <a:srgbClr val="000000"/>
              </a:buClr>
              <a:buSzPts val="5500"/>
              <a:buFont typeface="Helvetica Neue"/>
              <a:buNone/>
              <a:defRPr sz="5500" b="1"/>
            </a:lvl2pPr>
            <a:lvl3pPr marL="1371600" lvl="2" indent="-228600" algn="l" rtl="0">
              <a:lnSpc>
                <a:spcPct val="100000"/>
              </a:lnSpc>
              <a:spcBef>
                <a:spcPts val="0"/>
              </a:spcBef>
              <a:spcAft>
                <a:spcPts val="0"/>
              </a:spcAft>
              <a:buClr>
                <a:srgbClr val="000000"/>
              </a:buClr>
              <a:buSzPts val="5500"/>
              <a:buFont typeface="Helvetica Neue"/>
              <a:buNone/>
              <a:defRPr sz="5500" b="1"/>
            </a:lvl3pPr>
            <a:lvl4pPr marL="1828800" lvl="3" indent="-228600" algn="l" rtl="0">
              <a:lnSpc>
                <a:spcPct val="100000"/>
              </a:lnSpc>
              <a:spcBef>
                <a:spcPts val="0"/>
              </a:spcBef>
              <a:spcAft>
                <a:spcPts val="0"/>
              </a:spcAft>
              <a:buClr>
                <a:srgbClr val="000000"/>
              </a:buClr>
              <a:buSzPts val="5500"/>
              <a:buFont typeface="Helvetica Neue"/>
              <a:buNone/>
              <a:defRPr sz="5500" b="1"/>
            </a:lvl4pPr>
            <a:lvl5pPr marL="2286000" lvl="4" indent="-228600" algn="l" rtl="0">
              <a:lnSpc>
                <a:spcPct val="100000"/>
              </a:lnSpc>
              <a:spcBef>
                <a:spcPts val="0"/>
              </a:spcBef>
              <a:spcAft>
                <a:spcPts val="0"/>
              </a:spcAft>
              <a:buClr>
                <a:srgbClr val="000000"/>
              </a:buClr>
              <a:buSzPts val="5500"/>
              <a:buFont typeface="Helvetica Neue"/>
              <a:buNone/>
              <a:defRPr sz="5500" b="1"/>
            </a:lvl5pPr>
            <a:lvl6pPr marL="2743200" lvl="5" indent="-369189" algn="l" rtl="0">
              <a:lnSpc>
                <a:spcPct val="90000"/>
              </a:lnSpc>
              <a:spcBef>
                <a:spcPts val="4500"/>
              </a:spcBef>
              <a:spcAft>
                <a:spcPts val="0"/>
              </a:spcAft>
              <a:buClr>
                <a:srgbClr val="000000"/>
              </a:buClr>
              <a:buSzPts val="2214"/>
              <a:buChar char="•"/>
              <a:defRPr/>
            </a:lvl6pPr>
            <a:lvl7pPr marL="3200400" lvl="6" indent="-369189" algn="l" rtl="0">
              <a:lnSpc>
                <a:spcPct val="90000"/>
              </a:lnSpc>
              <a:spcBef>
                <a:spcPts val="4500"/>
              </a:spcBef>
              <a:spcAft>
                <a:spcPts val="0"/>
              </a:spcAft>
              <a:buClr>
                <a:srgbClr val="000000"/>
              </a:buClr>
              <a:buSzPts val="2214"/>
              <a:buChar char="•"/>
              <a:defRPr/>
            </a:lvl7pPr>
            <a:lvl8pPr marL="3657600" lvl="7" indent="-369189" algn="l" rtl="0">
              <a:lnSpc>
                <a:spcPct val="90000"/>
              </a:lnSpc>
              <a:spcBef>
                <a:spcPts val="4500"/>
              </a:spcBef>
              <a:spcAft>
                <a:spcPts val="0"/>
              </a:spcAft>
              <a:buClr>
                <a:srgbClr val="000000"/>
              </a:buClr>
              <a:buSzPts val="2214"/>
              <a:buChar char="•"/>
              <a:defRPr/>
            </a:lvl8pPr>
            <a:lvl9pPr marL="4114800" lvl="8" indent="-369189" algn="l" rtl="0">
              <a:lnSpc>
                <a:spcPct val="90000"/>
              </a:lnSpc>
              <a:spcBef>
                <a:spcPts val="4500"/>
              </a:spcBef>
              <a:spcAft>
                <a:spcPts val="0"/>
              </a:spcAft>
              <a:buClr>
                <a:srgbClr val="000000"/>
              </a:buClr>
              <a:buSzPts val="2214"/>
              <a:buChar char="•"/>
              <a:defRPr/>
            </a:lvl9pPr>
          </a:lstStyle>
          <a:p>
            <a:endParaRPr/>
          </a:p>
        </p:txBody>
      </p:sp>
      <p:sp>
        <p:nvSpPr>
          <p:cNvPr id="106" name="Google Shape;106;g21a4d3557ae_0_113"/>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lvl1pPr marL="0" lvl="0" indent="0" algn="ctr" rtl="0">
              <a:lnSpc>
                <a:spcPct val="100000"/>
              </a:lnSpc>
              <a:spcBef>
                <a:spcPts val="0"/>
              </a:spcBef>
              <a:spcAft>
                <a:spcPts val="0"/>
              </a:spcAft>
              <a:buClr>
                <a:srgbClr val="000000"/>
              </a:buClr>
              <a:buSzPts val="1800"/>
              <a:buFont typeface="Helvetica Neue"/>
              <a:buNone/>
              <a:defRPr sz="1800"/>
            </a:lvl1pPr>
            <a:lvl2pPr marL="0" lvl="1" indent="0" algn="ctr" rtl="0">
              <a:lnSpc>
                <a:spcPct val="100000"/>
              </a:lnSpc>
              <a:spcBef>
                <a:spcPts val="0"/>
              </a:spcBef>
              <a:spcAft>
                <a:spcPts val="0"/>
              </a:spcAft>
              <a:buClr>
                <a:srgbClr val="000000"/>
              </a:buClr>
              <a:buSzPts val="1800"/>
              <a:buFont typeface="Helvetica Neue"/>
              <a:buNone/>
              <a:defRPr sz="1800"/>
            </a:lvl2pPr>
            <a:lvl3pPr marL="0" lvl="2" indent="0" algn="ctr" rtl="0">
              <a:lnSpc>
                <a:spcPct val="100000"/>
              </a:lnSpc>
              <a:spcBef>
                <a:spcPts val="0"/>
              </a:spcBef>
              <a:spcAft>
                <a:spcPts val="0"/>
              </a:spcAft>
              <a:buClr>
                <a:srgbClr val="000000"/>
              </a:buClr>
              <a:buSzPts val="1800"/>
              <a:buFont typeface="Helvetica Neue"/>
              <a:buNone/>
              <a:defRPr sz="1800"/>
            </a:lvl3pPr>
            <a:lvl4pPr marL="0" lvl="3" indent="0" algn="ctr" rtl="0">
              <a:lnSpc>
                <a:spcPct val="100000"/>
              </a:lnSpc>
              <a:spcBef>
                <a:spcPts val="0"/>
              </a:spcBef>
              <a:spcAft>
                <a:spcPts val="0"/>
              </a:spcAft>
              <a:buClr>
                <a:srgbClr val="000000"/>
              </a:buClr>
              <a:buSzPts val="1800"/>
              <a:buFont typeface="Helvetica Neue"/>
              <a:buNone/>
              <a:defRPr sz="1800"/>
            </a:lvl4pPr>
            <a:lvl5pPr marL="0" lvl="4" indent="0" algn="ctr" rtl="0">
              <a:lnSpc>
                <a:spcPct val="100000"/>
              </a:lnSpc>
              <a:spcBef>
                <a:spcPts val="0"/>
              </a:spcBef>
              <a:spcAft>
                <a:spcPts val="0"/>
              </a:spcAft>
              <a:buClr>
                <a:srgbClr val="000000"/>
              </a:buClr>
              <a:buSzPts val="1800"/>
              <a:buFont typeface="Helvetica Neue"/>
              <a:buNone/>
              <a:defRPr sz="1800"/>
            </a:lvl5pPr>
            <a:lvl6pPr marL="0" lvl="5" indent="0" algn="ctr" rtl="0">
              <a:lnSpc>
                <a:spcPct val="100000"/>
              </a:lnSpc>
              <a:spcBef>
                <a:spcPts val="0"/>
              </a:spcBef>
              <a:spcAft>
                <a:spcPts val="0"/>
              </a:spcAft>
              <a:buClr>
                <a:srgbClr val="000000"/>
              </a:buClr>
              <a:buSzPts val="1800"/>
              <a:buFont typeface="Helvetica Neue"/>
              <a:buNone/>
              <a:defRPr sz="1800"/>
            </a:lvl6pPr>
            <a:lvl7pPr marL="0" lvl="6" indent="0" algn="ctr" rtl="0">
              <a:lnSpc>
                <a:spcPct val="100000"/>
              </a:lnSpc>
              <a:spcBef>
                <a:spcPts val="0"/>
              </a:spcBef>
              <a:spcAft>
                <a:spcPts val="0"/>
              </a:spcAft>
              <a:buClr>
                <a:srgbClr val="000000"/>
              </a:buClr>
              <a:buSzPts val="1800"/>
              <a:buFont typeface="Helvetica Neue"/>
              <a:buNone/>
              <a:defRPr sz="1800"/>
            </a:lvl7pPr>
            <a:lvl8pPr marL="0" lvl="7" indent="0" algn="ctr" rtl="0">
              <a:lnSpc>
                <a:spcPct val="100000"/>
              </a:lnSpc>
              <a:spcBef>
                <a:spcPts val="0"/>
              </a:spcBef>
              <a:spcAft>
                <a:spcPts val="0"/>
              </a:spcAft>
              <a:buClr>
                <a:srgbClr val="000000"/>
              </a:buClr>
              <a:buSzPts val="1800"/>
              <a:buFont typeface="Helvetica Neue"/>
              <a:buNone/>
              <a:defRPr sz="1800"/>
            </a:lvl8pPr>
            <a:lvl9pPr marL="0" lvl="8" indent="0" algn="ctr" rtl="0">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107"/>
        <p:cNvGrpSpPr/>
        <p:nvPr/>
      </p:nvGrpSpPr>
      <p:grpSpPr>
        <a:xfrm>
          <a:off x="0" y="0"/>
          <a:ext cx="0" cy="0"/>
          <a:chOff x="0" y="0"/>
          <a:chExt cx="0" cy="0"/>
        </a:xfrm>
      </p:grpSpPr>
      <p:sp>
        <p:nvSpPr>
          <p:cNvPr id="108" name="Google Shape;108;g21a4d3557ae_0_118"/>
          <p:cNvSpPr>
            <a:spLocks noGrp="1"/>
          </p:cNvSpPr>
          <p:nvPr>
            <p:ph type="pic" idx="2"/>
          </p:nvPr>
        </p:nvSpPr>
        <p:spPr>
          <a:xfrm>
            <a:off x="-1155700" y="-1295400"/>
            <a:ext cx="26746200" cy="16018800"/>
          </a:xfrm>
          <a:prstGeom prst="rect">
            <a:avLst/>
          </a:prstGeom>
          <a:noFill/>
          <a:ln>
            <a:noFill/>
          </a:ln>
        </p:spPr>
      </p:sp>
      <p:sp>
        <p:nvSpPr>
          <p:cNvPr id="109" name="Google Shape;109;g21a4d3557ae_0_118"/>
          <p:cNvSpPr txBox="1">
            <a:spLocks noGrp="1"/>
          </p:cNvSpPr>
          <p:nvPr>
            <p:ph type="title"/>
          </p:nvPr>
        </p:nvSpPr>
        <p:spPr>
          <a:xfrm>
            <a:off x="1206500" y="7124700"/>
            <a:ext cx="21971100" cy="4648200"/>
          </a:xfrm>
          <a:prstGeom prst="rect">
            <a:avLst/>
          </a:prstGeom>
          <a:noFill/>
          <a:ln>
            <a:noFill/>
          </a:ln>
        </p:spPr>
        <p:txBody>
          <a:bodyPr spcFirstLastPara="1" wrap="square" lIns="50800" tIns="50800" rIns="50800" bIns="50800" anchor="b" anchorCtr="0">
            <a:normAutofit/>
          </a:bodyPr>
          <a:lstStyle>
            <a:lvl1pPr lvl="0" algn="l" rtl="0">
              <a:lnSpc>
                <a:spcPct val="80000"/>
              </a:lnSpc>
              <a:spcBef>
                <a:spcPts val="0"/>
              </a:spcBef>
              <a:spcAft>
                <a:spcPts val="0"/>
              </a:spcAft>
              <a:buClr>
                <a:srgbClr val="000000"/>
              </a:buClr>
              <a:buSzPts val="11600"/>
              <a:buFont typeface="Helvetica Neue"/>
              <a:buNone/>
              <a:defRPr sz="11600"/>
            </a:lvl1pPr>
            <a:lvl2pPr lvl="1" algn="l" rtl="0">
              <a:lnSpc>
                <a:spcPct val="80000"/>
              </a:lnSpc>
              <a:spcBef>
                <a:spcPts val="0"/>
              </a:spcBef>
              <a:spcAft>
                <a:spcPts val="0"/>
              </a:spcAft>
              <a:buClr>
                <a:srgbClr val="000000"/>
              </a:buClr>
              <a:buSzPts val="1800"/>
              <a:buNone/>
              <a:defRPr/>
            </a:lvl2pPr>
            <a:lvl3pPr lvl="2" algn="l" rtl="0">
              <a:lnSpc>
                <a:spcPct val="80000"/>
              </a:lnSpc>
              <a:spcBef>
                <a:spcPts val="0"/>
              </a:spcBef>
              <a:spcAft>
                <a:spcPts val="0"/>
              </a:spcAft>
              <a:buClr>
                <a:srgbClr val="000000"/>
              </a:buClr>
              <a:buSzPts val="1800"/>
              <a:buNone/>
              <a:defRPr/>
            </a:lvl3pPr>
            <a:lvl4pPr lvl="3" algn="l" rtl="0">
              <a:lnSpc>
                <a:spcPct val="80000"/>
              </a:lnSpc>
              <a:spcBef>
                <a:spcPts val="0"/>
              </a:spcBef>
              <a:spcAft>
                <a:spcPts val="0"/>
              </a:spcAft>
              <a:buClr>
                <a:srgbClr val="000000"/>
              </a:buClr>
              <a:buSzPts val="1800"/>
              <a:buNone/>
              <a:defRPr/>
            </a:lvl4pPr>
            <a:lvl5pPr lvl="4" algn="l" rtl="0">
              <a:lnSpc>
                <a:spcPct val="80000"/>
              </a:lnSpc>
              <a:spcBef>
                <a:spcPts val="0"/>
              </a:spcBef>
              <a:spcAft>
                <a:spcPts val="0"/>
              </a:spcAft>
              <a:buClr>
                <a:srgbClr val="000000"/>
              </a:buClr>
              <a:buSzPts val="1800"/>
              <a:buNone/>
              <a:defRPr/>
            </a:lvl5pPr>
            <a:lvl6pPr lvl="5" algn="l" rtl="0">
              <a:lnSpc>
                <a:spcPct val="80000"/>
              </a:lnSpc>
              <a:spcBef>
                <a:spcPts val="0"/>
              </a:spcBef>
              <a:spcAft>
                <a:spcPts val="0"/>
              </a:spcAft>
              <a:buClr>
                <a:srgbClr val="000000"/>
              </a:buClr>
              <a:buSzPts val="1800"/>
              <a:buNone/>
              <a:defRPr/>
            </a:lvl6pPr>
            <a:lvl7pPr lvl="6" algn="l" rtl="0">
              <a:lnSpc>
                <a:spcPct val="80000"/>
              </a:lnSpc>
              <a:spcBef>
                <a:spcPts val="0"/>
              </a:spcBef>
              <a:spcAft>
                <a:spcPts val="0"/>
              </a:spcAft>
              <a:buClr>
                <a:srgbClr val="000000"/>
              </a:buClr>
              <a:buSzPts val="1800"/>
              <a:buNone/>
              <a:defRPr/>
            </a:lvl7pPr>
            <a:lvl8pPr lvl="7" algn="l" rtl="0">
              <a:lnSpc>
                <a:spcPct val="80000"/>
              </a:lnSpc>
              <a:spcBef>
                <a:spcPts val="0"/>
              </a:spcBef>
              <a:spcAft>
                <a:spcPts val="0"/>
              </a:spcAft>
              <a:buClr>
                <a:srgbClr val="000000"/>
              </a:buClr>
              <a:buSzPts val="1800"/>
              <a:buNone/>
              <a:defRPr/>
            </a:lvl8pPr>
            <a:lvl9pPr lvl="8" algn="l" rtl="0">
              <a:lnSpc>
                <a:spcPct val="80000"/>
              </a:lnSpc>
              <a:spcBef>
                <a:spcPts val="0"/>
              </a:spcBef>
              <a:spcAft>
                <a:spcPts val="0"/>
              </a:spcAft>
              <a:buClr>
                <a:srgbClr val="000000"/>
              </a:buClr>
              <a:buSzPts val="1800"/>
              <a:buNone/>
              <a:defRPr/>
            </a:lvl9pPr>
          </a:lstStyle>
          <a:p>
            <a:endParaRPr/>
          </a:p>
        </p:txBody>
      </p:sp>
      <p:sp>
        <p:nvSpPr>
          <p:cNvPr id="110" name="Google Shape;110;g21a4d3557ae_0_118"/>
          <p:cNvSpPr txBox="1">
            <a:spLocks noGrp="1"/>
          </p:cNvSpPr>
          <p:nvPr>
            <p:ph type="body" idx="1"/>
          </p:nvPr>
        </p:nvSpPr>
        <p:spPr>
          <a:xfrm>
            <a:off x="1207690" y="1106137"/>
            <a:ext cx="21968700" cy="636900"/>
          </a:xfrm>
          <a:prstGeom prst="rect">
            <a:avLst/>
          </a:prstGeom>
          <a:noFill/>
          <a:ln>
            <a:noFill/>
          </a:ln>
        </p:spPr>
        <p:txBody>
          <a:bodyPr spcFirstLastPara="1" wrap="square" lIns="45700" tIns="45700" rIns="45700" bIns="45700" anchor="t" anchorCtr="0">
            <a:normAutofit/>
          </a:bodyPr>
          <a:lstStyle>
            <a:lvl1pPr marL="457200" lvl="0" indent="-228600" algn="l" rtl="0">
              <a:lnSpc>
                <a:spcPct val="100000"/>
              </a:lnSpc>
              <a:spcBef>
                <a:spcPts val="0"/>
              </a:spcBef>
              <a:spcAft>
                <a:spcPts val="0"/>
              </a:spcAft>
              <a:buClr>
                <a:srgbClr val="000000"/>
              </a:buClr>
              <a:buSzPts val="3600"/>
              <a:buFont typeface="Helvetica Neue"/>
              <a:buNone/>
              <a:defRPr sz="3600" b="1"/>
            </a:lvl1pPr>
            <a:lvl2pPr marL="914400" lvl="1" indent="-369189" algn="l" rtl="0">
              <a:lnSpc>
                <a:spcPct val="90000"/>
              </a:lnSpc>
              <a:spcBef>
                <a:spcPts val="4500"/>
              </a:spcBef>
              <a:spcAft>
                <a:spcPts val="0"/>
              </a:spcAft>
              <a:buClr>
                <a:srgbClr val="000000"/>
              </a:buClr>
              <a:buSzPts val="2214"/>
              <a:buChar char="•"/>
              <a:defRPr/>
            </a:lvl2pPr>
            <a:lvl3pPr marL="1371600" lvl="2" indent="-369189" algn="l" rtl="0">
              <a:lnSpc>
                <a:spcPct val="90000"/>
              </a:lnSpc>
              <a:spcBef>
                <a:spcPts val="4500"/>
              </a:spcBef>
              <a:spcAft>
                <a:spcPts val="0"/>
              </a:spcAft>
              <a:buClr>
                <a:srgbClr val="000000"/>
              </a:buClr>
              <a:buSzPts val="2214"/>
              <a:buChar char="•"/>
              <a:defRPr/>
            </a:lvl3pPr>
            <a:lvl4pPr marL="1828800" lvl="3" indent="-369189" algn="l" rtl="0">
              <a:lnSpc>
                <a:spcPct val="90000"/>
              </a:lnSpc>
              <a:spcBef>
                <a:spcPts val="4500"/>
              </a:spcBef>
              <a:spcAft>
                <a:spcPts val="0"/>
              </a:spcAft>
              <a:buClr>
                <a:srgbClr val="000000"/>
              </a:buClr>
              <a:buSzPts val="2214"/>
              <a:buChar char="•"/>
              <a:defRPr/>
            </a:lvl4pPr>
            <a:lvl5pPr marL="2286000" lvl="4" indent="-369189" algn="l" rtl="0">
              <a:lnSpc>
                <a:spcPct val="90000"/>
              </a:lnSpc>
              <a:spcBef>
                <a:spcPts val="4500"/>
              </a:spcBef>
              <a:spcAft>
                <a:spcPts val="0"/>
              </a:spcAft>
              <a:buClr>
                <a:srgbClr val="000000"/>
              </a:buClr>
              <a:buSzPts val="2214"/>
              <a:buChar char="•"/>
              <a:defRPr/>
            </a:lvl5pPr>
            <a:lvl6pPr marL="2743200" lvl="5" indent="-369189" algn="l" rtl="0">
              <a:lnSpc>
                <a:spcPct val="90000"/>
              </a:lnSpc>
              <a:spcBef>
                <a:spcPts val="4500"/>
              </a:spcBef>
              <a:spcAft>
                <a:spcPts val="0"/>
              </a:spcAft>
              <a:buClr>
                <a:srgbClr val="000000"/>
              </a:buClr>
              <a:buSzPts val="2214"/>
              <a:buChar char="•"/>
              <a:defRPr/>
            </a:lvl6pPr>
            <a:lvl7pPr marL="3200400" lvl="6" indent="-369189" algn="l" rtl="0">
              <a:lnSpc>
                <a:spcPct val="90000"/>
              </a:lnSpc>
              <a:spcBef>
                <a:spcPts val="4500"/>
              </a:spcBef>
              <a:spcAft>
                <a:spcPts val="0"/>
              </a:spcAft>
              <a:buClr>
                <a:srgbClr val="000000"/>
              </a:buClr>
              <a:buSzPts val="2214"/>
              <a:buChar char="•"/>
              <a:defRPr/>
            </a:lvl7pPr>
            <a:lvl8pPr marL="3657600" lvl="7" indent="-369189" algn="l" rtl="0">
              <a:lnSpc>
                <a:spcPct val="90000"/>
              </a:lnSpc>
              <a:spcBef>
                <a:spcPts val="4500"/>
              </a:spcBef>
              <a:spcAft>
                <a:spcPts val="0"/>
              </a:spcAft>
              <a:buClr>
                <a:srgbClr val="000000"/>
              </a:buClr>
              <a:buSzPts val="2214"/>
              <a:buChar char="•"/>
              <a:defRPr/>
            </a:lvl8pPr>
            <a:lvl9pPr marL="4114800" lvl="8" indent="-369189" algn="l" rtl="0">
              <a:lnSpc>
                <a:spcPct val="90000"/>
              </a:lnSpc>
              <a:spcBef>
                <a:spcPts val="4500"/>
              </a:spcBef>
              <a:spcAft>
                <a:spcPts val="0"/>
              </a:spcAft>
              <a:buClr>
                <a:srgbClr val="000000"/>
              </a:buClr>
              <a:buSzPts val="2214"/>
              <a:buChar char="•"/>
              <a:defRPr/>
            </a:lvl9pPr>
          </a:lstStyle>
          <a:p>
            <a:endParaRPr/>
          </a:p>
        </p:txBody>
      </p:sp>
      <p:sp>
        <p:nvSpPr>
          <p:cNvPr id="111" name="Google Shape;111;g21a4d3557ae_0_118"/>
          <p:cNvSpPr txBox="1">
            <a:spLocks noGrp="1"/>
          </p:cNvSpPr>
          <p:nvPr>
            <p:ph type="body" idx="3"/>
          </p:nvPr>
        </p:nvSpPr>
        <p:spPr>
          <a:xfrm>
            <a:off x="1206500" y="11609910"/>
            <a:ext cx="21971100" cy="1116900"/>
          </a:xfrm>
          <a:prstGeom prst="rect">
            <a:avLst/>
          </a:prstGeom>
          <a:noFill/>
          <a:ln>
            <a:noFill/>
          </a:ln>
        </p:spPr>
        <p:txBody>
          <a:bodyPr spcFirstLastPara="1" wrap="square" lIns="50800" tIns="50800" rIns="50800" bIns="50800" anchor="t" anchorCtr="0">
            <a:normAutofit/>
          </a:bodyPr>
          <a:lstStyle>
            <a:lvl1pPr marL="457200" lvl="0" indent="-228600" algn="l" rtl="0">
              <a:lnSpc>
                <a:spcPct val="100000"/>
              </a:lnSpc>
              <a:spcBef>
                <a:spcPts val="0"/>
              </a:spcBef>
              <a:spcAft>
                <a:spcPts val="0"/>
              </a:spcAft>
              <a:buClr>
                <a:srgbClr val="000000"/>
              </a:buClr>
              <a:buSzPts val="5500"/>
              <a:buFont typeface="Helvetica Neue"/>
              <a:buNone/>
              <a:defRPr sz="5500" b="1"/>
            </a:lvl1pPr>
            <a:lvl2pPr marL="914400" lvl="1" indent="-228600" algn="l" rtl="0">
              <a:lnSpc>
                <a:spcPct val="100000"/>
              </a:lnSpc>
              <a:spcBef>
                <a:spcPts val="0"/>
              </a:spcBef>
              <a:spcAft>
                <a:spcPts val="0"/>
              </a:spcAft>
              <a:buClr>
                <a:srgbClr val="000000"/>
              </a:buClr>
              <a:buSzPts val="5500"/>
              <a:buFont typeface="Helvetica Neue"/>
              <a:buNone/>
              <a:defRPr sz="5500" b="1"/>
            </a:lvl2pPr>
            <a:lvl3pPr marL="1371600" lvl="2" indent="-228600" algn="l" rtl="0">
              <a:lnSpc>
                <a:spcPct val="100000"/>
              </a:lnSpc>
              <a:spcBef>
                <a:spcPts val="0"/>
              </a:spcBef>
              <a:spcAft>
                <a:spcPts val="0"/>
              </a:spcAft>
              <a:buClr>
                <a:srgbClr val="000000"/>
              </a:buClr>
              <a:buSzPts val="5500"/>
              <a:buFont typeface="Helvetica Neue"/>
              <a:buNone/>
              <a:defRPr sz="5500" b="1"/>
            </a:lvl3pPr>
            <a:lvl4pPr marL="1828800" lvl="3" indent="-228600" algn="l" rtl="0">
              <a:lnSpc>
                <a:spcPct val="100000"/>
              </a:lnSpc>
              <a:spcBef>
                <a:spcPts val="0"/>
              </a:spcBef>
              <a:spcAft>
                <a:spcPts val="0"/>
              </a:spcAft>
              <a:buClr>
                <a:srgbClr val="000000"/>
              </a:buClr>
              <a:buSzPts val="5500"/>
              <a:buFont typeface="Helvetica Neue"/>
              <a:buNone/>
              <a:defRPr sz="5500" b="1"/>
            </a:lvl4pPr>
            <a:lvl5pPr marL="2286000" lvl="4" indent="-228600" algn="l" rtl="0">
              <a:lnSpc>
                <a:spcPct val="100000"/>
              </a:lnSpc>
              <a:spcBef>
                <a:spcPts val="0"/>
              </a:spcBef>
              <a:spcAft>
                <a:spcPts val="0"/>
              </a:spcAft>
              <a:buClr>
                <a:srgbClr val="000000"/>
              </a:buClr>
              <a:buSzPts val="5500"/>
              <a:buFont typeface="Helvetica Neue"/>
              <a:buNone/>
              <a:defRPr sz="5500" b="1"/>
            </a:lvl5pPr>
            <a:lvl6pPr marL="2743200" lvl="5" indent="-369189" algn="l" rtl="0">
              <a:lnSpc>
                <a:spcPct val="90000"/>
              </a:lnSpc>
              <a:spcBef>
                <a:spcPts val="4500"/>
              </a:spcBef>
              <a:spcAft>
                <a:spcPts val="0"/>
              </a:spcAft>
              <a:buClr>
                <a:srgbClr val="000000"/>
              </a:buClr>
              <a:buSzPts val="2214"/>
              <a:buChar char="•"/>
              <a:defRPr/>
            </a:lvl6pPr>
            <a:lvl7pPr marL="3200400" lvl="6" indent="-369189" algn="l" rtl="0">
              <a:lnSpc>
                <a:spcPct val="90000"/>
              </a:lnSpc>
              <a:spcBef>
                <a:spcPts val="4500"/>
              </a:spcBef>
              <a:spcAft>
                <a:spcPts val="0"/>
              </a:spcAft>
              <a:buClr>
                <a:srgbClr val="000000"/>
              </a:buClr>
              <a:buSzPts val="2214"/>
              <a:buChar char="•"/>
              <a:defRPr/>
            </a:lvl7pPr>
            <a:lvl8pPr marL="3657600" lvl="7" indent="-369189" algn="l" rtl="0">
              <a:lnSpc>
                <a:spcPct val="90000"/>
              </a:lnSpc>
              <a:spcBef>
                <a:spcPts val="4500"/>
              </a:spcBef>
              <a:spcAft>
                <a:spcPts val="0"/>
              </a:spcAft>
              <a:buClr>
                <a:srgbClr val="000000"/>
              </a:buClr>
              <a:buSzPts val="2214"/>
              <a:buChar char="•"/>
              <a:defRPr/>
            </a:lvl8pPr>
            <a:lvl9pPr marL="4114800" lvl="8" indent="-369189" algn="l" rtl="0">
              <a:lnSpc>
                <a:spcPct val="90000"/>
              </a:lnSpc>
              <a:spcBef>
                <a:spcPts val="4500"/>
              </a:spcBef>
              <a:spcAft>
                <a:spcPts val="0"/>
              </a:spcAft>
              <a:buClr>
                <a:srgbClr val="000000"/>
              </a:buClr>
              <a:buSzPts val="2214"/>
              <a:buChar char="•"/>
              <a:defRPr/>
            </a:lvl9pPr>
          </a:lstStyle>
          <a:p>
            <a:endParaRPr/>
          </a:p>
        </p:txBody>
      </p:sp>
      <p:sp>
        <p:nvSpPr>
          <p:cNvPr id="112" name="Google Shape;112;g21a4d3557ae_0_118"/>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lvl1pPr marL="0" lvl="0" indent="0" algn="ctr" rtl="0">
              <a:lnSpc>
                <a:spcPct val="100000"/>
              </a:lnSpc>
              <a:spcBef>
                <a:spcPts val="0"/>
              </a:spcBef>
              <a:spcAft>
                <a:spcPts val="0"/>
              </a:spcAft>
              <a:buClr>
                <a:srgbClr val="000000"/>
              </a:buClr>
              <a:buSzPts val="1800"/>
              <a:buFont typeface="Helvetica Neue"/>
              <a:buNone/>
              <a:defRPr sz="1800"/>
            </a:lvl1pPr>
            <a:lvl2pPr marL="0" lvl="1" indent="0" algn="ctr" rtl="0">
              <a:lnSpc>
                <a:spcPct val="100000"/>
              </a:lnSpc>
              <a:spcBef>
                <a:spcPts val="0"/>
              </a:spcBef>
              <a:spcAft>
                <a:spcPts val="0"/>
              </a:spcAft>
              <a:buClr>
                <a:srgbClr val="000000"/>
              </a:buClr>
              <a:buSzPts val="1800"/>
              <a:buFont typeface="Helvetica Neue"/>
              <a:buNone/>
              <a:defRPr sz="1800"/>
            </a:lvl2pPr>
            <a:lvl3pPr marL="0" lvl="2" indent="0" algn="ctr" rtl="0">
              <a:lnSpc>
                <a:spcPct val="100000"/>
              </a:lnSpc>
              <a:spcBef>
                <a:spcPts val="0"/>
              </a:spcBef>
              <a:spcAft>
                <a:spcPts val="0"/>
              </a:spcAft>
              <a:buClr>
                <a:srgbClr val="000000"/>
              </a:buClr>
              <a:buSzPts val="1800"/>
              <a:buFont typeface="Helvetica Neue"/>
              <a:buNone/>
              <a:defRPr sz="1800"/>
            </a:lvl3pPr>
            <a:lvl4pPr marL="0" lvl="3" indent="0" algn="ctr" rtl="0">
              <a:lnSpc>
                <a:spcPct val="100000"/>
              </a:lnSpc>
              <a:spcBef>
                <a:spcPts val="0"/>
              </a:spcBef>
              <a:spcAft>
                <a:spcPts val="0"/>
              </a:spcAft>
              <a:buClr>
                <a:srgbClr val="000000"/>
              </a:buClr>
              <a:buSzPts val="1800"/>
              <a:buFont typeface="Helvetica Neue"/>
              <a:buNone/>
              <a:defRPr sz="1800"/>
            </a:lvl4pPr>
            <a:lvl5pPr marL="0" lvl="4" indent="0" algn="ctr" rtl="0">
              <a:lnSpc>
                <a:spcPct val="100000"/>
              </a:lnSpc>
              <a:spcBef>
                <a:spcPts val="0"/>
              </a:spcBef>
              <a:spcAft>
                <a:spcPts val="0"/>
              </a:spcAft>
              <a:buClr>
                <a:srgbClr val="000000"/>
              </a:buClr>
              <a:buSzPts val="1800"/>
              <a:buFont typeface="Helvetica Neue"/>
              <a:buNone/>
              <a:defRPr sz="1800"/>
            </a:lvl5pPr>
            <a:lvl6pPr marL="0" lvl="5" indent="0" algn="ctr" rtl="0">
              <a:lnSpc>
                <a:spcPct val="100000"/>
              </a:lnSpc>
              <a:spcBef>
                <a:spcPts val="0"/>
              </a:spcBef>
              <a:spcAft>
                <a:spcPts val="0"/>
              </a:spcAft>
              <a:buClr>
                <a:srgbClr val="000000"/>
              </a:buClr>
              <a:buSzPts val="1800"/>
              <a:buFont typeface="Helvetica Neue"/>
              <a:buNone/>
              <a:defRPr sz="1800"/>
            </a:lvl6pPr>
            <a:lvl7pPr marL="0" lvl="6" indent="0" algn="ctr" rtl="0">
              <a:lnSpc>
                <a:spcPct val="100000"/>
              </a:lnSpc>
              <a:spcBef>
                <a:spcPts val="0"/>
              </a:spcBef>
              <a:spcAft>
                <a:spcPts val="0"/>
              </a:spcAft>
              <a:buClr>
                <a:srgbClr val="000000"/>
              </a:buClr>
              <a:buSzPts val="1800"/>
              <a:buFont typeface="Helvetica Neue"/>
              <a:buNone/>
              <a:defRPr sz="1800"/>
            </a:lvl7pPr>
            <a:lvl8pPr marL="0" lvl="7" indent="0" algn="ctr" rtl="0">
              <a:lnSpc>
                <a:spcPct val="100000"/>
              </a:lnSpc>
              <a:spcBef>
                <a:spcPts val="0"/>
              </a:spcBef>
              <a:spcAft>
                <a:spcPts val="0"/>
              </a:spcAft>
              <a:buClr>
                <a:srgbClr val="000000"/>
              </a:buClr>
              <a:buSzPts val="1800"/>
              <a:buFont typeface="Helvetica Neue"/>
              <a:buNone/>
              <a:defRPr sz="1800"/>
            </a:lvl8pPr>
            <a:lvl9pPr marL="0" lvl="8" indent="0" algn="ctr" rtl="0">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113"/>
        <p:cNvGrpSpPr/>
        <p:nvPr/>
      </p:nvGrpSpPr>
      <p:grpSpPr>
        <a:xfrm>
          <a:off x="0" y="0"/>
          <a:ext cx="0" cy="0"/>
          <a:chOff x="0" y="0"/>
          <a:chExt cx="0" cy="0"/>
        </a:xfrm>
      </p:grpSpPr>
      <p:sp>
        <p:nvSpPr>
          <p:cNvPr id="114" name="Google Shape;114;g21a4d3557ae_0_124"/>
          <p:cNvSpPr>
            <a:spLocks noGrp="1"/>
          </p:cNvSpPr>
          <p:nvPr>
            <p:ph type="pic" idx="2"/>
          </p:nvPr>
        </p:nvSpPr>
        <p:spPr>
          <a:xfrm>
            <a:off x="10972800" y="-203200"/>
            <a:ext cx="12144900" cy="14135100"/>
          </a:xfrm>
          <a:prstGeom prst="rect">
            <a:avLst/>
          </a:prstGeom>
          <a:noFill/>
          <a:ln>
            <a:noFill/>
          </a:ln>
        </p:spPr>
      </p:sp>
      <p:sp>
        <p:nvSpPr>
          <p:cNvPr id="115" name="Google Shape;115;g21a4d3557ae_0_124"/>
          <p:cNvSpPr txBox="1">
            <a:spLocks noGrp="1"/>
          </p:cNvSpPr>
          <p:nvPr>
            <p:ph type="title"/>
          </p:nvPr>
        </p:nvSpPr>
        <p:spPr>
          <a:xfrm>
            <a:off x="1206500" y="1270000"/>
            <a:ext cx="9779100" cy="5882400"/>
          </a:xfrm>
          <a:prstGeom prst="rect">
            <a:avLst/>
          </a:prstGeom>
          <a:noFill/>
          <a:ln>
            <a:noFill/>
          </a:ln>
        </p:spPr>
        <p:txBody>
          <a:bodyPr spcFirstLastPara="1" wrap="square" lIns="50800" tIns="50800" rIns="50800" bIns="50800" anchor="b" anchorCtr="0">
            <a:normAutofit/>
          </a:bodyPr>
          <a:lstStyle>
            <a:lvl1pPr lvl="0" algn="l" rtl="0">
              <a:lnSpc>
                <a:spcPct val="80000"/>
              </a:lnSpc>
              <a:spcBef>
                <a:spcPts val="0"/>
              </a:spcBef>
              <a:spcAft>
                <a:spcPts val="0"/>
              </a:spcAft>
              <a:buClr>
                <a:srgbClr val="000000"/>
              </a:buClr>
              <a:buSzPts val="1800"/>
              <a:buNone/>
              <a:defRPr/>
            </a:lvl1pPr>
            <a:lvl2pPr lvl="1" algn="l" rtl="0">
              <a:lnSpc>
                <a:spcPct val="80000"/>
              </a:lnSpc>
              <a:spcBef>
                <a:spcPts val="0"/>
              </a:spcBef>
              <a:spcAft>
                <a:spcPts val="0"/>
              </a:spcAft>
              <a:buClr>
                <a:srgbClr val="000000"/>
              </a:buClr>
              <a:buSzPts val="1800"/>
              <a:buNone/>
              <a:defRPr/>
            </a:lvl2pPr>
            <a:lvl3pPr lvl="2" algn="l" rtl="0">
              <a:lnSpc>
                <a:spcPct val="80000"/>
              </a:lnSpc>
              <a:spcBef>
                <a:spcPts val="0"/>
              </a:spcBef>
              <a:spcAft>
                <a:spcPts val="0"/>
              </a:spcAft>
              <a:buClr>
                <a:srgbClr val="000000"/>
              </a:buClr>
              <a:buSzPts val="1800"/>
              <a:buNone/>
              <a:defRPr/>
            </a:lvl3pPr>
            <a:lvl4pPr lvl="3" algn="l" rtl="0">
              <a:lnSpc>
                <a:spcPct val="80000"/>
              </a:lnSpc>
              <a:spcBef>
                <a:spcPts val="0"/>
              </a:spcBef>
              <a:spcAft>
                <a:spcPts val="0"/>
              </a:spcAft>
              <a:buClr>
                <a:srgbClr val="000000"/>
              </a:buClr>
              <a:buSzPts val="1800"/>
              <a:buNone/>
              <a:defRPr/>
            </a:lvl4pPr>
            <a:lvl5pPr lvl="4" algn="l" rtl="0">
              <a:lnSpc>
                <a:spcPct val="80000"/>
              </a:lnSpc>
              <a:spcBef>
                <a:spcPts val="0"/>
              </a:spcBef>
              <a:spcAft>
                <a:spcPts val="0"/>
              </a:spcAft>
              <a:buClr>
                <a:srgbClr val="000000"/>
              </a:buClr>
              <a:buSzPts val="1800"/>
              <a:buNone/>
              <a:defRPr/>
            </a:lvl5pPr>
            <a:lvl6pPr lvl="5" algn="l" rtl="0">
              <a:lnSpc>
                <a:spcPct val="80000"/>
              </a:lnSpc>
              <a:spcBef>
                <a:spcPts val="0"/>
              </a:spcBef>
              <a:spcAft>
                <a:spcPts val="0"/>
              </a:spcAft>
              <a:buClr>
                <a:srgbClr val="000000"/>
              </a:buClr>
              <a:buSzPts val="1800"/>
              <a:buNone/>
              <a:defRPr/>
            </a:lvl6pPr>
            <a:lvl7pPr lvl="6" algn="l" rtl="0">
              <a:lnSpc>
                <a:spcPct val="80000"/>
              </a:lnSpc>
              <a:spcBef>
                <a:spcPts val="0"/>
              </a:spcBef>
              <a:spcAft>
                <a:spcPts val="0"/>
              </a:spcAft>
              <a:buClr>
                <a:srgbClr val="000000"/>
              </a:buClr>
              <a:buSzPts val="1800"/>
              <a:buNone/>
              <a:defRPr/>
            </a:lvl7pPr>
            <a:lvl8pPr lvl="7" algn="l" rtl="0">
              <a:lnSpc>
                <a:spcPct val="80000"/>
              </a:lnSpc>
              <a:spcBef>
                <a:spcPts val="0"/>
              </a:spcBef>
              <a:spcAft>
                <a:spcPts val="0"/>
              </a:spcAft>
              <a:buClr>
                <a:srgbClr val="000000"/>
              </a:buClr>
              <a:buSzPts val="1800"/>
              <a:buNone/>
              <a:defRPr/>
            </a:lvl8pPr>
            <a:lvl9pPr lvl="8" algn="l" rtl="0">
              <a:lnSpc>
                <a:spcPct val="80000"/>
              </a:lnSpc>
              <a:spcBef>
                <a:spcPts val="0"/>
              </a:spcBef>
              <a:spcAft>
                <a:spcPts val="0"/>
              </a:spcAft>
              <a:buClr>
                <a:srgbClr val="000000"/>
              </a:buClr>
              <a:buSzPts val="1800"/>
              <a:buNone/>
              <a:defRPr/>
            </a:lvl9pPr>
          </a:lstStyle>
          <a:p>
            <a:endParaRPr/>
          </a:p>
        </p:txBody>
      </p:sp>
      <p:sp>
        <p:nvSpPr>
          <p:cNvPr id="116" name="Google Shape;116;g21a4d3557ae_0_124"/>
          <p:cNvSpPr txBox="1">
            <a:spLocks noGrp="1"/>
          </p:cNvSpPr>
          <p:nvPr>
            <p:ph type="body" idx="1"/>
          </p:nvPr>
        </p:nvSpPr>
        <p:spPr>
          <a:xfrm>
            <a:off x="1206500" y="7060576"/>
            <a:ext cx="9779100" cy="5385300"/>
          </a:xfrm>
          <a:prstGeom prst="rect">
            <a:avLst/>
          </a:prstGeom>
          <a:noFill/>
          <a:ln>
            <a:noFill/>
          </a:ln>
        </p:spPr>
        <p:txBody>
          <a:bodyPr spcFirstLastPara="1" wrap="square" lIns="50800" tIns="50800" rIns="50800" bIns="50800" anchor="t" anchorCtr="0">
            <a:normAutofit/>
          </a:bodyPr>
          <a:lstStyle>
            <a:lvl1pPr marL="457200" lvl="0" indent="-228600" algn="l" rtl="0">
              <a:lnSpc>
                <a:spcPct val="100000"/>
              </a:lnSpc>
              <a:spcBef>
                <a:spcPts val="0"/>
              </a:spcBef>
              <a:spcAft>
                <a:spcPts val="0"/>
              </a:spcAft>
              <a:buClr>
                <a:srgbClr val="000000"/>
              </a:buClr>
              <a:buSzPts val="5500"/>
              <a:buFont typeface="Helvetica Neue"/>
              <a:buNone/>
              <a:defRPr sz="5500" b="1"/>
            </a:lvl1pPr>
            <a:lvl2pPr marL="914400" lvl="1" indent="-228600" algn="l" rtl="0">
              <a:lnSpc>
                <a:spcPct val="100000"/>
              </a:lnSpc>
              <a:spcBef>
                <a:spcPts val="0"/>
              </a:spcBef>
              <a:spcAft>
                <a:spcPts val="0"/>
              </a:spcAft>
              <a:buClr>
                <a:srgbClr val="000000"/>
              </a:buClr>
              <a:buSzPts val="5500"/>
              <a:buFont typeface="Helvetica Neue"/>
              <a:buNone/>
              <a:defRPr sz="5500" b="1"/>
            </a:lvl2pPr>
            <a:lvl3pPr marL="1371600" lvl="2" indent="-228600" algn="l" rtl="0">
              <a:lnSpc>
                <a:spcPct val="100000"/>
              </a:lnSpc>
              <a:spcBef>
                <a:spcPts val="0"/>
              </a:spcBef>
              <a:spcAft>
                <a:spcPts val="0"/>
              </a:spcAft>
              <a:buClr>
                <a:srgbClr val="000000"/>
              </a:buClr>
              <a:buSzPts val="5500"/>
              <a:buFont typeface="Helvetica Neue"/>
              <a:buNone/>
              <a:defRPr sz="5500" b="1"/>
            </a:lvl3pPr>
            <a:lvl4pPr marL="1828800" lvl="3" indent="-228600" algn="l" rtl="0">
              <a:lnSpc>
                <a:spcPct val="100000"/>
              </a:lnSpc>
              <a:spcBef>
                <a:spcPts val="0"/>
              </a:spcBef>
              <a:spcAft>
                <a:spcPts val="0"/>
              </a:spcAft>
              <a:buClr>
                <a:srgbClr val="000000"/>
              </a:buClr>
              <a:buSzPts val="5500"/>
              <a:buFont typeface="Helvetica Neue"/>
              <a:buNone/>
              <a:defRPr sz="5500" b="1"/>
            </a:lvl4pPr>
            <a:lvl5pPr marL="2286000" lvl="4" indent="-228600" algn="l" rtl="0">
              <a:lnSpc>
                <a:spcPct val="100000"/>
              </a:lnSpc>
              <a:spcBef>
                <a:spcPts val="0"/>
              </a:spcBef>
              <a:spcAft>
                <a:spcPts val="0"/>
              </a:spcAft>
              <a:buClr>
                <a:srgbClr val="000000"/>
              </a:buClr>
              <a:buSzPts val="5500"/>
              <a:buFont typeface="Helvetica Neue"/>
              <a:buNone/>
              <a:defRPr sz="5500" b="1"/>
            </a:lvl5pPr>
            <a:lvl6pPr marL="2743200" lvl="5" indent="-369189" algn="l" rtl="0">
              <a:lnSpc>
                <a:spcPct val="90000"/>
              </a:lnSpc>
              <a:spcBef>
                <a:spcPts val="4500"/>
              </a:spcBef>
              <a:spcAft>
                <a:spcPts val="0"/>
              </a:spcAft>
              <a:buClr>
                <a:srgbClr val="000000"/>
              </a:buClr>
              <a:buSzPts val="2214"/>
              <a:buChar char="•"/>
              <a:defRPr/>
            </a:lvl6pPr>
            <a:lvl7pPr marL="3200400" lvl="6" indent="-369189" algn="l" rtl="0">
              <a:lnSpc>
                <a:spcPct val="90000"/>
              </a:lnSpc>
              <a:spcBef>
                <a:spcPts val="4500"/>
              </a:spcBef>
              <a:spcAft>
                <a:spcPts val="0"/>
              </a:spcAft>
              <a:buClr>
                <a:srgbClr val="000000"/>
              </a:buClr>
              <a:buSzPts val="2214"/>
              <a:buChar char="•"/>
              <a:defRPr/>
            </a:lvl7pPr>
            <a:lvl8pPr marL="3657600" lvl="7" indent="-369189" algn="l" rtl="0">
              <a:lnSpc>
                <a:spcPct val="90000"/>
              </a:lnSpc>
              <a:spcBef>
                <a:spcPts val="4500"/>
              </a:spcBef>
              <a:spcAft>
                <a:spcPts val="0"/>
              </a:spcAft>
              <a:buClr>
                <a:srgbClr val="000000"/>
              </a:buClr>
              <a:buSzPts val="2214"/>
              <a:buChar char="•"/>
              <a:defRPr/>
            </a:lvl8pPr>
            <a:lvl9pPr marL="4114800" lvl="8" indent="-369189" algn="l" rtl="0">
              <a:lnSpc>
                <a:spcPct val="90000"/>
              </a:lnSpc>
              <a:spcBef>
                <a:spcPts val="4500"/>
              </a:spcBef>
              <a:spcAft>
                <a:spcPts val="0"/>
              </a:spcAft>
              <a:buClr>
                <a:srgbClr val="000000"/>
              </a:buClr>
              <a:buSzPts val="2214"/>
              <a:buChar char="•"/>
              <a:defRPr/>
            </a:lvl9pPr>
          </a:lstStyle>
          <a:p>
            <a:endParaRPr/>
          </a:p>
        </p:txBody>
      </p:sp>
      <p:sp>
        <p:nvSpPr>
          <p:cNvPr id="117" name="Google Shape;117;g21a4d3557ae_0_124"/>
          <p:cNvSpPr txBox="1">
            <a:spLocks noGrp="1"/>
          </p:cNvSpPr>
          <p:nvPr>
            <p:ph type="sldNum" idx="12"/>
          </p:nvPr>
        </p:nvSpPr>
        <p:spPr>
          <a:xfrm>
            <a:off x="12001499" y="13085233"/>
            <a:ext cx="368400" cy="379800"/>
          </a:xfrm>
          <a:prstGeom prst="rect">
            <a:avLst/>
          </a:prstGeom>
          <a:noFill/>
          <a:ln>
            <a:noFill/>
          </a:ln>
        </p:spPr>
        <p:txBody>
          <a:bodyPr spcFirstLastPara="1" wrap="square" lIns="50800" tIns="50800" rIns="50800" bIns="50800" anchor="b" anchorCtr="0">
            <a:spAutoFit/>
          </a:bodyPr>
          <a:lstStyle>
            <a:lvl1pPr marL="0" lvl="0" indent="0" algn="ctr" rtl="0">
              <a:lnSpc>
                <a:spcPct val="100000"/>
              </a:lnSpc>
              <a:spcBef>
                <a:spcPts val="0"/>
              </a:spcBef>
              <a:spcAft>
                <a:spcPts val="0"/>
              </a:spcAft>
              <a:buClr>
                <a:srgbClr val="000000"/>
              </a:buClr>
              <a:buSzPts val="1800"/>
              <a:buFont typeface="Helvetica Neue"/>
              <a:buNone/>
              <a:defRPr sz="1800"/>
            </a:lvl1pPr>
            <a:lvl2pPr marL="0" lvl="1" indent="0" algn="ctr" rtl="0">
              <a:lnSpc>
                <a:spcPct val="100000"/>
              </a:lnSpc>
              <a:spcBef>
                <a:spcPts val="0"/>
              </a:spcBef>
              <a:spcAft>
                <a:spcPts val="0"/>
              </a:spcAft>
              <a:buClr>
                <a:srgbClr val="000000"/>
              </a:buClr>
              <a:buSzPts val="1800"/>
              <a:buFont typeface="Helvetica Neue"/>
              <a:buNone/>
              <a:defRPr sz="1800"/>
            </a:lvl2pPr>
            <a:lvl3pPr marL="0" lvl="2" indent="0" algn="ctr" rtl="0">
              <a:lnSpc>
                <a:spcPct val="100000"/>
              </a:lnSpc>
              <a:spcBef>
                <a:spcPts val="0"/>
              </a:spcBef>
              <a:spcAft>
                <a:spcPts val="0"/>
              </a:spcAft>
              <a:buClr>
                <a:srgbClr val="000000"/>
              </a:buClr>
              <a:buSzPts val="1800"/>
              <a:buFont typeface="Helvetica Neue"/>
              <a:buNone/>
              <a:defRPr sz="1800"/>
            </a:lvl3pPr>
            <a:lvl4pPr marL="0" lvl="3" indent="0" algn="ctr" rtl="0">
              <a:lnSpc>
                <a:spcPct val="100000"/>
              </a:lnSpc>
              <a:spcBef>
                <a:spcPts val="0"/>
              </a:spcBef>
              <a:spcAft>
                <a:spcPts val="0"/>
              </a:spcAft>
              <a:buClr>
                <a:srgbClr val="000000"/>
              </a:buClr>
              <a:buSzPts val="1800"/>
              <a:buFont typeface="Helvetica Neue"/>
              <a:buNone/>
              <a:defRPr sz="1800"/>
            </a:lvl4pPr>
            <a:lvl5pPr marL="0" lvl="4" indent="0" algn="ctr" rtl="0">
              <a:lnSpc>
                <a:spcPct val="100000"/>
              </a:lnSpc>
              <a:spcBef>
                <a:spcPts val="0"/>
              </a:spcBef>
              <a:spcAft>
                <a:spcPts val="0"/>
              </a:spcAft>
              <a:buClr>
                <a:srgbClr val="000000"/>
              </a:buClr>
              <a:buSzPts val="1800"/>
              <a:buFont typeface="Helvetica Neue"/>
              <a:buNone/>
              <a:defRPr sz="1800"/>
            </a:lvl5pPr>
            <a:lvl6pPr marL="0" lvl="5" indent="0" algn="ctr" rtl="0">
              <a:lnSpc>
                <a:spcPct val="100000"/>
              </a:lnSpc>
              <a:spcBef>
                <a:spcPts val="0"/>
              </a:spcBef>
              <a:spcAft>
                <a:spcPts val="0"/>
              </a:spcAft>
              <a:buClr>
                <a:srgbClr val="000000"/>
              </a:buClr>
              <a:buSzPts val="1800"/>
              <a:buFont typeface="Helvetica Neue"/>
              <a:buNone/>
              <a:defRPr sz="1800"/>
            </a:lvl6pPr>
            <a:lvl7pPr marL="0" lvl="6" indent="0" algn="ctr" rtl="0">
              <a:lnSpc>
                <a:spcPct val="100000"/>
              </a:lnSpc>
              <a:spcBef>
                <a:spcPts val="0"/>
              </a:spcBef>
              <a:spcAft>
                <a:spcPts val="0"/>
              </a:spcAft>
              <a:buClr>
                <a:srgbClr val="000000"/>
              </a:buClr>
              <a:buSzPts val="1800"/>
              <a:buFont typeface="Helvetica Neue"/>
              <a:buNone/>
              <a:defRPr sz="1800"/>
            </a:lvl7pPr>
            <a:lvl8pPr marL="0" lvl="7" indent="0" algn="ctr" rtl="0">
              <a:lnSpc>
                <a:spcPct val="100000"/>
              </a:lnSpc>
              <a:spcBef>
                <a:spcPts val="0"/>
              </a:spcBef>
              <a:spcAft>
                <a:spcPts val="0"/>
              </a:spcAft>
              <a:buClr>
                <a:srgbClr val="000000"/>
              </a:buClr>
              <a:buSzPts val="1800"/>
              <a:buFont typeface="Helvetica Neue"/>
              <a:buNone/>
              <a:defRPr sz="1800"/>
            </a:lvl8pPr>
            <a:lvl9pPr marL="0" lvl="8" indent="0" algn="ctr" rtl="0">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mp; Bullets">
  <p:cSld name="Title &amp; Bullets 2">
    <p:spTree>
      <p:nvGrpSpPr>
        <p:cNvPr id="1" name="Shape 118"/>
        <p:cNvGrpSpPr/>
        <p:nvPr/>
      </p:nvGrpSpPr>
      <p:grpSpPr>
        <a:xfrm>
          <a:off x="0" y="0"/>
          <a:ext cx="0" cy="0"/>
          <a:chOff x="0" y="0"/>
          <a:chExt cx="0" cy="0"/>
        </a:xfrm>
      </p:grpSpPr>
      <p:sp>
        <p:nvSpPr>
          <p:cNvPr id="119" name="Google Shape;119;g21a4d3557ae_0_129"/>
          <p:cNvSpPr txBox="1">
            <a:spLocks noGrp="1"/>
          </p:cNvSpPr>
          <p:nvPr>
            <p:ph type="title"/>
          </p:nvPr>
        </p:nvSpPr>
        <p:spPr>
          <a:xfrm>
            <a:off x="1206500" y="1079500"/>
            <a:ext cx="21971100" cy="1433100"/>
          </a:xfrm>
          <a:prstGeom prst="rect">
            <a:avLst/>
          </a:prstGeom>
          <a:noFill/>
          <a:ln>
            <a:noFill/>
          </a:ln>
        </p:spPr>
        <p:txBody>
          <a:bodyPr spcFirstLastPara="1" wrap="square" lIns="50800" tIns="50800" rIns="50800" bIns="50800" anchor="t" anchorCtr="0">
            <a:normAutofit/>
          </a:bodyPr>
          <a:lstStyle>
            <a:lvl1pPr lvl="0" algn="l" rtl="0">
              <a:lnSpc>
                <a:spcPct val="80000"/>
              </a:lnSpc>
              <a:spcBef>
                <a:spcPts val="0"/>
              </a:spcBef>
              <a:spcAft>
                <a:spcPts val="0"/>
              </a:spcAft>
              <a:buClr>
                <a:srgbClr val="000000"/>
              </a:buClr>
              <a:buSzPts val="1800"/>
              <a:buNone/>
              <a:defRPr/>
            </a:lvl1pPr>
            <a:lvl2pPr lvl="1" algn="l" rtl="0">
              <a:lnSpc>
                <a:spcPct val="80000"/>
              </a:lnSpc>
              <a:spcBef>
                <a:spcPts val="0"/>
              </a:spcBef>
              <a:spcAft>
                <a:spcPts val="0"/>
              </a:spcAft>
              <a:buClr>
                <a:srgbClr val="000000"/>
              </a:buClr>
              <a:buSzPts val="1800"/>
              <a:buNone/>
              <a:defRPr/>
            </a:lvl2pPr>
            <a:lvl3pPr lvl="2" algn="l" rtl="0">
              <a:lnSpc>
                <a:spcPct val="80000"/>
              </a:lnSpc>
              <a:spcBef>
                <a:spcPts val="0"/>
              </a:spcBef>
              <a:spcAft>
                <a:spcPts val="0"/>
              </a:spcAft>
              <a:buClr>
                <a:srgbClr val="000000"/>
              </a:buClr>
              <a:buSzPts val="1800"/>
              <a:buNone/>
              <a:defRPr/>
            </a:lvl3pPr>
            <a:lvl4pPr lvl="3" algn="l" rtl="0">
              <a:lnSpc>
                <a:spcPct val="80000"/>
              </a:lnSpc>
              <a:spcBef>
                <a:spcPts val="0"/>
              </a:spcBef>
              <a:spcAft>
                <a:spcPts val="0"/>
              </a:spcAft>
              <a:buClr>
                <a:srgbClr val="000000"/>
              </a:buClr>
              <a:buSzPts val="1800"/>
              <a:buNone/>
              <a:defRPr/>
            </a:lvl4pPr>
            <a:lvl5pPr lvl="4" algn="l" rtl="0">
              <a:lnSpc>
                <a:spcPct val="80000"/>
              </a:lnSpc>
              <a:spcBef>
                <a:spcPts val="0"/>
              </a:spcBef>
              <a:spcAft>
                <a:spcPts val="0"/>
              </a:spcAft>
              <a:buClr>
                <a:srgbClr val="000000"/>
              </a:buClr>
              <a:buSzPts val="1800"/>
              <a:buNone/>
              <a:defRPr/>
            </a:lvl5pPr>
            <a:lvl6pPr lvl="5" algn="l" rtl="0">
              <a:lnSpc>
                <a:spcPct val="80000"/>
              </a:lnSpc>
              <a:spcBef>
                <a:spcPts val="0"/>
              </a:spcBef>
              <a:spcAft>
                <a:spcPts val="0"/>
              </a:spcAft>
              <a:buClr>
                <a:srgbClr val="000000"/>
              </a:buClr>
              <a:buSzPts val="1800"/>
              <a:buNone/>
              <a:defRPr/>
            </a:lvl6pPr>
            <a:lvl7pPr lvl="6" algn="l" rtl="0">
              <a:lnSpc>
                <a:spcPct val="80000"/>
              </a:lnSpc>
              <a:spcBef>
                <a:spcPts val="0"/>
              </a:spcBef>
              <a:spcAft>
                <a:spcPts val="0"/>
              </a:spcAft>
              <a:buClr>
                <a:srgbClr val="000000"/>
              </a:buClr>
              <a:buSzPts val="1800"/>
              <a:buNone/>
              <a:defRPr/>
            </a:lvl7pPr>
            <a:lvl8pPr lvl="7" algn="l" rtl="0">
              <a:lnSpc>
                <a:spcPct val="80000"/>
              </a:lnSpc>
              <a:spcBef>
                <a:spcPts val="0"/>
              </a:spcBef>
              <a:spcAft>
                <a:spcPts val="0"/>
              </a:spcAft>
              <a:buClr>
                <a:srgbClr val="000000"/>
              </a:buClr>
              <a:buSzPts val="1800"/>
              <a:buNone/>
              <a:defRPr/>
            </a:lvl8pPr>
            <a:lvl9pPr lvl="8" algn="l" rtl="0">
              <a:lnSpc>
                <a:spcPct val="80000"/>
              </a:lnSpc>
              <a:spcBef>
                <a:spcPts val="0"/>
              </a:spcBef>
              <a:spcAft>
                <a:spcPts val="0"/>
              </a:spcAft>
              <a:buClr>
                <a:srgbClr val="000000"/>
              </a:buClr>
              <a:buSzPts val="1800"/>
              <a:buNone/>
              <a:defRPr/>
            </a:lvl9pPr>
          </a:lstStyle>
          <a:p>
            <a:endParaRPr/>
          </a:p>
        </p:txBody>
      </p:sp>
      <p:sp>
        <p:nvSpPr>
          <p:cNvPr id="120" name="Google Shape;120;g21a4d3557ae_0_129"/>
          <p:cNvSpPr txBox="1">
            <a:spLocks noGrp="1"/>
          </p:cNvSpPr>
          <p:nvPr>
            <p:ph type="body" idx="1"/>
          </p:nvPr>
        </p:nvSpPr>
        <p:spPr>
          <a:xfrm>
            <a:off x="1206500" y="2372962"/>
            <a:ext cx="21971100" cy="934800"/>
          </a:xfrm>
          <a:prstGeom prst="rect">
            <a:avLst/>
          </a:prstGeom>
          <a:noFill/>
          <a:ln>
            <a:noFill/>
          </a:ln>
        </p:spPr>
        <p:txBody>
          <a:bodyPr spcFirstLastPara="1" wrap="square" lIns="45700" tIns="45700" rIns="45700" bIns="45700" anchor="t" anchorCtr="0">
            <a:normAutofit/>
          </a:bodyPr>
          <a:lstStyle>
            <a:lvl1pPr marL="457200" lvl="0" indent="-228600" algn="l" rtl="0">
              <a:lnSpc>
                <a:spcPct val="100000"/>
              </a:lnSpc>
              <a:spcBef>
                <a:spcPts val="0"/>
              </a:spcBef>
              <a:spcAft>
                <a:spcPts val="0"/>
              </a:spcAft>
              <a:buClr>
                <a:srgbClr val="000000"/>
              </a:buClr>
              <a:buSzPts val="5500"/>
              <a:buFont typeface="Helvetica Neue"/>
              <a:buNone/>
              <a:defRPr sz="5500" b="1"/>
            </a:lvl1pPr>
            <a:lvl2pPr marL="914400" lvl="1" indent="-369189" algn="l" rtl="0">
              <a:lnSpc>
                <a:spcPct val="90000"/>
              </a:lnSpc>
              <a:spcBef>
                <a:spcPts val="4500"/>
              </a:spcBef>
              <a:spcAft>
                <a:spcPts val="0"/>
              </a:spcAft>
              <a:buClr>
                <a:srgbClr val="000000"/>
              </a:buClr>
              <a:buSzPts val="2214"/>
              <a:buChar char="•"/>
              <a:defRPr/>
            </a:lvl2pPr>
            <a:lvl3pPr marL="1371600" lvl="2" indent="-369189" algn="l" rtl="0">
              <a:lnSpc>
                <a:spcPct val="90000"/>
              </a:lnSpc>
              <a:spcBef>
                <a:spcPts val="4500"/>
              </a:spcBef>
              <a:spcAft>
                <a:spcPts val="0"/>
              </a:spcAft>
              <a:buClr>
                <a:srgbClr val="000000"/>
              </a:buClr>
              <a:buSzPts val="2214"/>
              <a:buChar char="•"/>
              <a:defRPr/>
            </a:lvl3pPr>
            <a:lvl4pPr marL="1828800" lvl="3" indent="-369189" algn="l" rtl="0">
              <a:lnSpc>
                <a:spcPct val="90000"/>
              </a:lnSpc>
              <a:spcBef>
                <a:spcPts val="4500"/>
              </a:spcBef>
              <a:spcAft>
                <a:spcPts val="0"/>
              </a:spcAft>
              <a:buClr>
                <a:srgbClr val="000000"/>
              </a:buClr>
              <a:buSzPts val="2214"/>
              <a:buChar char="•"/>
              <a:defRPr/>
            </a:lvl4pPr>
            <a:lvl5pPr marL="2286000" lvl="4" indent="-369189" algn="l" rtl="0">
              <a:lnSpc>
                <a:spcPct val="90000"/>
              </a:lnSpc>
              <a:spcBef>
                <a:spcPts val="4500"/>
              </a:spcBef>
              <a:spcAft>
                <a:spcPts val="0"/>
              </a:spcAft>
              <a:buClr>
                <a:srgbClr val="000000"/>
              </a:buClr>
              <a:buSzPts val="2214"/>
              <a:buChar char="•"/>
              <a:defRPr/>
            </a:lvl5pPr>
            <a:lvl6pPr marL="2743200" lvl="5" indent="-369189" algn="l" rtl="0">
              <a:lnSpc>
                <a:spcPct val="90000"/>
              </a:lnSpc>
              <a:spcBef>
                <a:spcPts val="4500"/>
              </a:spcBef>
              <a:spcAft>
                <a:spcPts val="0"/>
              </a:spcAft>
              <a:buClr>
                <a:srgbClr val="000000"/>
              </a:buClr>
              <a:buSzPts val="2214"/>
              <a:buChar char="•"/>
              <a:defRPr/>
            </a:lvl6pPr>
            <a:lvl7pPr marL="3200400" lvl="6" indent="-369189" algn="l" rtl="0">
              <a:lnSpc>
                <a:spcPct val="90000"/>
              </a:lnSpc>
              <a:spcBef>
                <a:spcPts val="4500"/>
              </a:spcBef>
              <a:spcAft>
                <a:spcPts val="0"/>
              </a:spcAft>
              <a:buClr>
                <a:srgbClr val="000000"/>
              </a:buClr>
              <a:buSzPts val="2214"/>
              <a:buChar char="•"/>
              <a:defRPr/>
            </a:lvl7pPr>
            <a:lvl8pPr marL="3657600" lvl="7" indent="-369189" algn="l" rtl="0">
              <a:lnSpc>
                <a:spcPct val="90000"/>
              </a:lnSpc>
              <a:spcBef>
                <a:spcPts val="4500"/>
              </a:spcBef>
              <a:spcAft>
                <a:spcPts val="0"/>
              </a:spcAft>
              <a:buClr>
                <a:srgbClr val="000000"/>
              </a:buClr>
              <a:buSzPts val="2214"/>
              <a:buChar char="•"/>
              <a:defRPr/>
            </a:lvl8pPr>
            <a:lvl9pPr marL="4114800" lvl="8" indent="-369189" algn="l" rtl="0">
              <a:lnSpc>
                <a:spcPct val="90000"/>
              </a:lnSpc>
              <a:spcBef>
                <a:spcPts val="4500"/>
              </a:spcBef>
              <a:spcAft>
                <a:spcPts val="0"/>
              </a:spcAft>
              <a:buClr>
                <a:srgbClr val="000000"/>
              </a:buClr>
              <a:buSzPts val="2214"/>
              <a:buChar char="•"/>
              <a:defRPr/>
            </a:lvl9pPr>
          </a:lstStyle>
          <a:p>
            <a:endParaRPr/>
          </a:p>
        </p:txBody>
      </p:sp>
      <p:sp>
        <p:nvSpPr>
          <p:cNvPr id="121" name="Google Shape;121;g21a4d3557ae_0_129"/>
          <p:cNvSpPr txBox="1">
            <a:spLocks noGrp="1"/>
          </p:cNvSpPr>
          <p:nvPr>
            <p:ph type="body" idx="2"/>
          </p:nvPr>
        </p:nvSpPr>
        <p:spPr>
          <a:xfrm>
            <a:off x="1206500" y="4248504"/>
            <a:ext cx="21971100" cy="8256000"/>
          </a:xfrm>
          <a:prstGeom prst="rect">
            <a:avLst/>
          </a:prstGeom>
          <a:noFill/>
          <a:ln>
            <a:noFill/>
          </a:ln>
        </p:spPr>
        <p:txBody>
          <a:bodyPr spcFirstLastPara="1" wrap="square" lIns="50800" tIns="50800" rIns="50800" bIns="50800" anchor="t" anchorCtr="0">
            <a:normAutofit/>
          </a:bodyPr>
          <a:lstStyle>
            <a:lvl1pPr marL="457200" lvl="0" indent="-369189" algn="l" rtl="0">
              <a:lnSpc>
                <a:spcPct val="90000"/>
              </a:lnSpc>
              <a:spcBef>
                <a:spcPts val="4500"/>
              </a:spcBef>
              <a:spcAft>
                <a:spcPts val="0"/>
              </a:spcAft>
              <a:buClr>
                <a:srgbClr val="000000"/>
              </a:buClr>
              <a:buSzPts val="2214"/>
              <a:buChar char="•"/>
              <a:defRPr/>
            </a:lvl1pPr>
            <a:lvl2pPr marL="914400" lvl="1" indent="-369189" algn="l" rtl="0">
              <a:lnSpc>
                <a:spcPct val="90000"/>
              </a:lnSpc>
              <a:spcBef>
                <a:spcPts val="4500"/>
              </a:spcBef>
              <a:spcAft>
                <a:spcPts val="0"/>
              </a:spcAft>
              <a:buClr>
                <a:srgbClr val="000000"/>
              </a:buClr>
              <a:buSzPts val="2214"/>
              <a:buChar char="•"/>
              <a:defRPr/>
            </a:lvl2pPr>
            <a:lvl3pPr marL="1371600" lvl="2" indent="-369189" algn="l" rtl="0">
              <a:lnSpc>
                <a:spcPct val="90000"/>
              </a:lnSpc>
              <a:spcBef>
                <a:spcPts val="4500"/>
              </a:spcBef>
              <a:spcAft>
                <a:spcPts val="0"/>
              </a:spcAft>
              <a:buClr>
                <a:srgbClr val="000000"/>
              </a:buClr>
              <a:buSzPts val="2214"/>
              <a:buChar char="•"/>
              <a:defRPr/>
            </a:lvl3pPr>
            <a:lvl4pPr marL="1828800" lvl="3" indent="-369189" algn="l" rtl="0">
              <a:lnSpc>
                <a:spcPct val="90000"/>
              </a:lnSpc>
              <a:spcBef>
                <a:spcPts val="4500"/>
              </a:spcBef>
              <a:spcAft>
                <a:spcPts val="0"/>
              </a:spcAft>
              <a:buClr>
                <a:srgbClr val="000000"/>
              </a:buClr>
              <a:buSzPts val="2214"/>
              <a:buChar char="•"/>
              <a:defRPr/>
            </a:lvl4pPr>
            <a:lvl5pPr marL="2286000" lvl="4" indent="-369189" algn="l" rtl="0">
              <a:lnSpc>
                <a:spcPct val="90000"/>
              </a:lnSpc>
              <a:spcBef>
                <a:spcPts val="4500"/>
              </a:spcBef>
              <a:spcAft>
                <a:spcPts val="0"/>
              </a:spcAft>
              <a:buClr>
                <a:srgbClr val="000000"/>
              </a:buClr>
              <a:buSzPts val="2214"/>
              <a:buChar char="•"/>
              <a:defRPr/>
            </a:lvl5pPr>
            <a:lvl6pPr marL="2743200" lvl="5" indent="-369189" algn="l" rtl="0">
              <a:lnSpc>
                <a:spcPct val="90000"/>
              </a:lnSpc>
              <a:spcBef>
                <a:spcPts val="4500"/>
              </a:spcBef>
              <a:spcAft>
                <a:spcPts val="0"/>
              </a:spcAft>
              <a:buClr>
                <a:srgbClr val="000000"/>
              </a:buClr>
              <a:buSzPts val="2214"/>
              <a:buChar char="•"/>
              <a:defRPr/>
            </a:lvl6pPr>
            <a:lvl7pPr marL="3200400" lvl="6" indent="-369189" algn="l" rtl="0">
              <a:lnSpc>
                <a:spcPct val="90000"/>
              </a:lnSpc>
              <a:spcBef>
                <a:spcPts val="4500"/>
              </a:spcBef>
              <a:spcAft>
                <a:spcPts val="0"/>
              </a:spcAft>
              <a:buClr>
                <a:srgbClr val="000000"/>
              </a:buClr>
              <a:buSzPts val="2214"/>
              <a:buChar char="•"/>
              <a:defRPr/>
            </a:lvl7pPr>
            <a:lvl8pPr marL="3657600" lvl="7" indent="-369189" algn="l" rtl="0">
              <a:lnSpc>
                <a:spcPct val="90000"/>
              </a:lnSpc>
              <a:spcBef>
                <a:spcPts val="4500"/>
              </a:spcBef>
              <a:spcAft>
                <a:spcPts val="0"/>
              </a:spcAft>
              <a:buClr>
                <a:srgbClr val="000000"/>
              </a:buClr>
              <a:buSzPts val="2214"/>
              <a:buChar char="•"/>
              <a:defRPr/>
            </a:lvl8pPr>
            <a:lvl9pPr marL="4114800" lvl="8" indent="-369189" algn="l" rtl="0">
              <a:lnSpc>
                <a:spcPct val="90000"/>
              </a:lnSpc>
              <a:spcBef>
                <a:spcPts val="4500"/>
              </a:spcBef>
              <a:spcAft>
                <a:spcPts val="0"/>
              </a:spcAft>
              <a:buClr>
                <a:srgbClr val="000000"/>
              </a:buClr>
              <a:buSzPts val="2214"/>
              <a:buChar char="•"/>
              <a:defRPr/>
            </a:lvl9pPr>
          </a:lstStyle>
          <a:p>
            <a:endParaRPr/>
          </a:p>
        </p:txBody>
      </p:sp>
      <p:sp>
        <p:nvSpPr>
          <p:cNvPr id="122" name="Google Shape;122;g21a4d3557ae_0_129"/>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lvl1pPr marL="0" lvl="0" indent="0" algn="ctr" rtl="0">
              <a:lnSpc>
                <a:spcPct val="100000"/>
              </a:lnSpc>
              <a:spcBef>
                <a:spcPts val="0"/>
              </a:spcBef>
              <a:spcAft>
                <a:spcPts val="0"/>
              </a:spcAft>
              <a:buClr>
                <a:srgbClr val="000000"/>
              </a:buClr>
              <a:buSzPts val="1800"/>
              <a:buFont typeface="Helvetica Neue"/>
              <a:buNone/>
              <a:defRPr sz="1800"/>
            </a:lvl1pPr>
            <a:lvl2pPr marL="0" lvl="1" indent="0" algn="ctr" rtl="0">
              <a:lnSpc>
                <a:spcPct val="100000"/>
              </a:lnSpc>
              <a:spcBef>
                <a:spcPts val="0"/>
              </a:spcBef>
              <a:spcAft>
                <a:spcPts val="0"/>
              </a:spcAft>
              <a:buClr>
                <a:srgbClr val="000000"/>
              </a:buClr>
              <a:buSzPts val="1800"/>
              <a:buFont typeface="Helvetica Neue"/>
              <a:buNone/>
              <a:defRPr sz="1800"/>
            </a:lvl2pPr>
            <a:lvl3pPr marL="0" lvl="2" indent="0" algn="ctr" rtl="0">
              <a:lnSpc>
                <a:spcPct val="100000"/>
              </a:lnSpc>
              <a:spcBef>
                <a:spcPts val="0"/>
              </a:spcBef>
              <a:spcAft>
                <a:spcPts val="0"/>
              </a:spcAft>
              <a:buClr>
                <a:srgbClr val="000000"/>
              </a:buClr>
              <a:buSzPts val="1800"/>
              <a:buFont typeface="Helvetica Neue"/>
              <a:buNone/>
              <a:defRPr sz="1800"/>
            </a:lvl3pPr>
            <a:lvl4pPr marL="0" lvl="3" indent="0" algn="ctr" rtl="0">
              <a:lnSpc>
                <a:spcPct val="100000"/>
              </a:lnSpc>
              <a:spcBef>
                <a:spcPts val="0"/>
              </a:spcBef>
              <a:spcAft>
                <a:spcPts val="0"/>
              </a:spcAft>
              <a:buClr>
                <a:srgbClr val="000000"/>
              </a:buClr>
              <a:buSzPts val="1800"/>
              <a:buFont typeface="Helvetica Neue"/>
              <a:buNone/>
              <a:defRPr sz="1800"/>
            </a:lvl4pPr>
            <a:lvl5pPr marL="0" lvl="4" indent="0" algn="ctr" rtl="0">
              <a:lnSpc>
                <a:spcPct val="100000"/>
              </a:lnSpc>
              <a:spcBef>
                <a:spcPts val="0"/>
              </a:spcBef>
              <a:spcAft>
                <a:spcPts val="0"/>
              </a:spcAft>
              <a:buClr>
                <a:srgbClr val="000000"/>
              </a:buClr>
              <a:buSzPts val="1800"/>
              <a:buFont typeface="Helvetica Neue"/>
              <a:buNone/>
              <a:defRPr sz="1800"/>
            </a:lvl5pPr>
            <a:lvl6pPr marL="0" lvl="5" indent="0" algn="ctr" rtl="0">
              <a:lnSpc>
                <a:spcPct val="100000"/>
              </a:lnSpc>
              <a:spcBef>
                <a:spcPts val="0"/>
              </a:spcBef>
              <a:spcAft>
                <a:spcPts val="0"/>
              </a:spcAft>
              <a:buClr>
                <a:srgbClr val="000000"/>
              </a:buClr>
              <a:buSzPts val="1800"/>
              <a:buFont typeface="Helvetica Neue"/>
              <a:buNone/>
              <a:defRPr sz="1800"/>
            </a:lvl6pPr>
            <a:lvl7pPr marL="0" lvl="6" indent="0" algn="ctr" rtl="0">
              <a:lnSpc>
                <a:spcPct val="100000"/>
              </a:lnSpc>
              <a:spcBef>
                <a:spcPts val="0"/>
              </a:spcBef>
              <a:spcAft>
                <a:spcPts val="0"/>
              </a:spcAft>
              <a:buClr>
                <a:srgbClr val="000000"/>
              </a:buClr>
              <a:buSzPts val="1800"/>
              <a:buFont typeface="Helvetica Neue"/>
              <a:buNone/>
              <a:defRPr sz="1800"/>
            </a:lvl7pPr>
            <a:lvl8pPr marL="0" lvl="7" indent="0" algn="ctr" rtl="0">
              <a:lnSpc>
                <a:spcPct val="100000"/>
              </a:lnSpc>
              <a:spcBef>
                <a:spcPts val="0"/>
              </a:spcBef>
              <a:spcAft>
                <a:spcPts val="0"/>
              </a:spcAft>
              <a:buClr>
                <a:srgbClr val="000000"/>
              </a:buClr>
              <a:buSzPts val="1800"/>
              <a:buFont typeface="Helvetica Neue"/>
              <a:buNone/>
              <a:defRPr sz="1800"/>
            </a:lvl8pPr>
            <a:lvl9pPr marL="0" lvl="8" indent="0" algn="ctr" rtl="0">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23"/>
        <p:cNvGrpSpPr/>
        <p:nvPr/>
      </p:nvGrpSpPr>
      <p:grpSpPr>
        <a:xfrm>
          <a:off x="0" y="0"/>
          <a:ext cx="0" cy="0"/>
          <a:chOff x="0" y="0"/>
          <a:chExt cx="0" cy="0"/>
        </a:xfrm>
      </p:grpSpPr>
      <p:sp>
        <p:nvSpPr>
          <p:cNvPr id="124" name="Google Shape;124;g21a4d3557ae_0_134"/>
          <p:cNvSpPr txBox="1">
            <a:spLocks noGrp="1"/>
          </p:cNvSpPr>
          <p:nvPr>
            <p:ph type="body" idx="1"/>
          </p:nvPr>
        </p:nvSpPr>
        <p:spPr>
          <a:xfrm>
            <a:off x="1206500" y="4248504"/>
            <a:ext cx="21971100" cy="8256000"/>
          </a:xfrm>
          <a:prstGeom prst="rect">
            <a:avLst/>
          </a:prstGeom>
          <a:noFill/>
          <a:ln>
            <a:noFill/>
          </a:ln>
        </p:spPr>
        <p:txBody>
          <a:bodyPr spcFirstLastPara="1" wrap="square" lIns="50800" tIns="50800" rIns="50800" bIns="50800" anchor="t" anchorCtr="0">
            <a:normAutofit/>
          </a:bodyPr>
          <a:lstStyle>
            <a:lvl1pPr marL="457200" lvl="0" indent="-369189" algn="l" rtl="0">
              <a:lnSpc>
                <a:spcPct val="90000"/>
              </a:lnSpc>
              <a:spcBef>
                <a:spcPts val="4500"/>
              </a:spcBef>
              <a:spcAft>
                <a:spcPts val="0"/>
              </a:spcAft>
              <a:buClr>
                <a:srgbClr val="000000"/>
              </a:buClr>
              <a:buSzPts val="2214"/>
              <a:buChar char="•"/>
              <a:defRPr/>
            </a:lvl1pPr>
            <a:lvl2pPr marL="914400" lvl="1" indent="-369189" algn="l" rtl="0">
              <a:lnSpc>
                <a:spcPct val="90000"/>
              </a:lnSpc>
              <a:spcBef>
                <a:spcPts val="4500"/>
              </a:spcBef>
              <a:spcAft>
                <a:spcPts val="0"/>
              </a:spcAft>
              <a:buClr>
                <a:srgbClr val="000000"/>
              </a:buClr>
              <a:buSzPts val="2214"/>
              <a:buChar char="•"/>
              <a:defRPr/>
            </a:lvl2pPr>
            <a:lvl3pPr marL="1371600" lvl="2" indent="-369189" algn="l" rtl="0">
              <a:lnSpc>
                <a:spcPct val="90000"/>
              </a:lnSpc>
              <a:spcBef>
                <a:spcPts val="4500"/>
              </a:spcBef>
              <a:spcAft>
                <a:spcPts val="0"/>
              </a:spcAft>
              <a:buClr>
                <a:srgbClr val="000000"/>
              </a:buClr>
              <a:buSzPts val="2214"/>
              <a:buChar char="•"/>
              <a:defRPr/>
            </a:lvl3pPr>
            <a:lvl4pPr marL="1828800" lvl="3" indent="-369189" algn="l" rtl="0">
              <a:lnSpc>
                <a:spcPct val="90000"/>
              </a:lnSpc>
              <a:spcBef>
                <a:spcPts val="4500"/>
              </a:spcBef>
              <a:spcAft>
                <a:spcPts val="0"/>
              </a:spcAft>
              <a:buClr>
                <a:srgbClr val="000000"/>
              </a:buClr>
              <a:buSzPts val="2214"/>
              <a:buChar char="•"/>
              <a:defRPr/>
            </a:lvl4pPr>
            <a:lvl5pPr marL="2286000" lvl="4" indent="-369189" algn="l" rtl="0">
              <a:lnSpc>
                <a:spcPct val="90000"/>
              </a:lnSpc>
              <a:spcBef>
                <a:spcPts val="4500"/>
              </a:spcBef>
              <a:spcAft>
                <a:spcPts val="0"/>
              </a:spcAft>
              <a:buClr>
                <a:srgbClr val="000000"/>
              </a:buClr>
              <a:buSzPts val="2214"/>
              <a:buChar char="•"/>
              <a:defRPr/>
            </a:lvl5pPr>
            <a:lvl6pPr marL="2743200" lvl="5" indent="-369189" algn="l" rtl="0">
              <a:lnSpc>
                <a:spcPct val="90000"/>
              </a:lnSpc>
              <a:spcBef>
                <a:spcPts val="4500"/>
              </a:spcBef>
              <a:spcAft>
                <a:spcPts val="0"/>
              </a:spcAft>
              <a:buClr>
                <a:srgbClr val="000000"/>
              </a:buClr>
              <a:buSzPts val="2214"/>
              <a:buChar char="•"/>
              <a:defRPr/>
            </a:lvl6pPr>
            <a:lvl7pPr marL="3200400" lvl="6" indent="-369189" algn="l" rtl="0">
              <a:lnSpc>
                <a:spcPct val="90000"/>
              </a:lnSpc>
              <a:spcBef>
                <a:spcPts val="4500"/>
              </a:spcBef>
              <a:spcAft>
                <a:spcPts val="0"/>
              </a:spcAft>
              <a:buClr>
                <a:srgbClr val="000000"/>
              </a:buClr>
              <a:buSzPts val="2214"/>
              <a:buChar char="•"/>
              <a:defRPr/>
            </a:lvl7pPr>
            <a:lvl8pPr marL="3657600" lvl="7" indent="-369189" algn="l" rtl="0">
              <a:lnSpc>
                <a:spcPct val="90000"/>
              </a:lnSpc>
              <a:spcBef>
                <a:spcPts val="4500"/>
              </a:spcBef>
              <a:spcAft>
                <a:spcPts val="0"/>
              </a:spcAft>
              <a:buClr>
                <a:srgbClr val="000000"/>
              </a:buClr>
              <a:buSzPts val="2214"/>
              <a:buChar char="•"/>
              <a:defRPr/>
            </a:lvl8pPr>
            <a:lvl9pPr marL="4114800" lvl="8" indent="-369189" algn="l" rtl="0">
              <a:lnSpc>
                <a:spcPct val="90000"/>
              </a:lnSpc>
              <a:spcBef>
                <a:spcPts val="4500"/>
              </a:spcBef>
              <a:spcAft>
                <a:spcPts val="0"/>
              </a:spcAft>
              <a:buClr>
                <a:srgbClr val="000000"/>
              </a:buClr>
              <a:buSzPts val="2214"/>
              <a:buChar char="•"/>
              <a:defRPr/>
            </a:lvl9pPr>
          </a:lstStyle>
          <a:p>
            <a:endParaRPr/>
          </a:p>
        </p:txBody>
      </p:sp>
      <p:sp>
        <p:nvSpPr>
          <p:cNvPr id="125" name="Google Shape;125;g21a4d3557ae_0_134"/>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lvl1pPr marL="0" lvl="0" indent="0" algn="ctr" rtl="0">
              <a:lnSpc>
                <a:spcPct val="100000"/>
              </a:lnSpc>
              <a:spcBef>
                <a:spcPts val="0"/>
              </a:spcBef>
              <a:spcAft>
                <a:spcPts val="0"/>
              </a:spcAft>
              <a:buClr>
                <a:srgbClr val="000000"/>
              </a:buClr>
              <a:buSzPts val="1800"/>
              <a:buFont typeface="Helvetica Neue"/>
              <a:buNone/>
              <a:defRPr sz="1800"/>
            </a:lvl1pPr>
            <a:lvl2pPr marL="0" lvl="1" indent="0" algn="ctr" rtl="0">
              <a:lnSpc>
                <a:spcPct val="100000"/>
              </a:lnSpc>
              <a:spcBef>
                <a:spcPts val="0"/>
              </a:spcBef>
              <a:spcAft>
                <a:spcPts val="0"/>
              </a:spcAft>
              <a:buClr>
                <a:srgbClr val="000000"/>
              </a:buClr>
              <a:buSzPts val="1800"/>
              <a:buFont typeface="Helvetica Neue"/>
              <a:buNone/>
              <a:defRPr sz="1800"/>
            </a:lvl2pPr>
            <a:lvl3pPr marL="0" lvl="2" indent="0" algn="ctr" rtl="0">
              <a:lnSpc>
                <a:spcPct val="100000"/>
              </a:lnSpc>
              <a:spcBef>
                <a:spcPts val="0"/>
              </a:spcBef>
              <a:spcAft>
                <a:spcPts val="0"/>
              </a:spcAft>
              <a:buClr>
                <a:srgbClr val="000000"/>
              </a:buClr>
              <a:buSzPts val="1800"/>
              <a:buFont typeface="Helvetica Neue"/>
              <a:buNone/>
              <a:defRPr sz="1800"/>
            </a:lvl3pPr>
            <a:lvl4pPr marL="0" lvl="3" indent="0" algn="ctr" rtl="0">
              <a:lnSpc>
                <a:spcPct val="100000"/>
              </a:lnSpc>
              <a:spcBef>
                <a:spcPts val="0"/>
              </a:spcBef>
              <a:spcAft>
                <a:spcPts val="0"/>
              </a:spcAft>
              <a:buClr>
                <a:srgbClr val="000000"/>
              </a:buClr>
              <a:buSzPts val="1800"/>
              <a:buFont typeface="Helvetica Neue"/>
              <a:buNone/>
              <a:defRPr sz="1800"/>
            </a:lvl4pPr>
            <a:lvl5pPr marL="0" lvl="4" indent="0" algn="ctr" rtl="0">
              <a:lnSpc>
                <a:spcPct val="100000"/>
              </a:lnSpc>
              <a:spcBef>
                <a:spcPts val="0"/>
              </a:spcBef>
              <a:spcAft>
                <a:spcPts val="0"/>
              </a:spcAft>
              <a:buClr>
                <a:srgbClr val="000000"/>
              </a:buClr>
              <a:buSzPts val="1800"/>
              <a:buFont typeface="Helvetica Neue"/>
              <a:buNone/>
              <a:defRPr sz="1800"/>
            </a:lvl5pPr>
            <a:lvl6pPr marL="0" lvl="5" indent="0" algn="ctr" rtl="0">
              <a:lnSpc>
                <a:spcPct val="100000"/>
              </a:lnSpc>
              <a:spcBef>
                <a:spcPts val="0"/>
              </a:spcBef>
              <a:spcAft>
                <a:spcPts val="0"/>
              </a:spcAft>
              <a:buClr>
                <a:srgbClr val="000000"/>
              </a:buClr>
              <a:buSzPts val="1800"/>
              <a:buFont typeface="Helvetica Neue"/>
              <a:buNone/>
              <a:defRPr sz="1800"/>
            </a:lvl6pPr>
            <a:lvl7pPr marL="0" lvl="6" indent="0" algn="ctr" rtl="0">
              <a:lnSpc>
                <a:spcPct val="100000"/>
              </a:lnSpc>
              <a:spcBef>
                <a:spcPts val="0"/>
              </a:spcBef>
              <a:spcAft>
                <a:spcPts val="0"/>
              </a:spcAft>
              <a:buClr>
                <a:srgbClr val="000000"/>
              </a:buClr>
              <a:buSzPts val="1800"/>
              <a:buFont typeface="Helvetica Neue"/>
              <a:buNone/>
              <a:defRPr sz="1800"/>
            </a:lvl7pPr>
            <a:lvl8pPr marL="0" lvl="7" indent="0" algn="ctr" rtl="0">
              <a:lnSpc>
                <a:spcPct val="100000"/>
              </a:lnSpc>
              <a:spcBef>
                <a:spcPts val="0"/>
              </a:spcBef>
              <a:spcAft>
                <a:spcPts val="0"/>
              </a:spcAft>
              <a:buClr>
                <a:srgbClr val="000000"/>
              </a:buClr>
              <a:buSzPts val="1800"/>
              <a:buFont typeface="Helvetica Neue"/>
              <a:buNone/>
              <a:defRPr sz="1800"/>
            </a:lvl8pPr>
            <a:lvl9pPr marL="0" lvl="8" indent="0" algn="ctr" rtl="0">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26"/>
        <p:cNvGrpSpPr/>
        <p:nvPr/>
      </p:nvGrpSpPr>
      <p:grpSpPr>
        <a:xfrm>
          <a:off x="0" y="0"/>
          <a:ext cx="0" cy="0"/>
          <a:chOff x="0" y="0"/>
          <a:chExt cx="0" cy="0"/>
        </a:xfrm>
      </p:grpSpPr>
      <p:sp>
        <p:nvSpPr>
          <p:cNvPr id="127" name="Google Shape;127;g21a4d3557ae_0_137"/>
          <p:cNvSpPr txBox="1">
            <a:spLocks noGrp="1"/>
          </p:cNvSpPr>
          <p:nvPr>
            <p:ph type="body" idx="1"/>
          </p:nvPr>
        </p:nvSpPr>
        <p:spPr>
          <a:xfrm>
            <a:off x="1206500" y="2372962"/>
            <a:ext cx="9779100" cy="934800"/>
          </a:xfrm>
          <a:prstGeom prst="rect">
            <a:avLst/>
          </a:prstGeom>
          <a:noFill/>
          <a:ln>
            <a:noFill/>
          </a:ln>
        </p:spPr>
        <p:txBody>
          <a:bodyPr spcFirstLastPara="1" wrap="square" lIns="45700" tIns="45700" rIns="45700" bIns="45700" anchor="t" anchorCtr="0">
            <a:normAutofit/>
          </a:bodyPr>
          <a:lstStyle>
            <a:lvl1pPr marL="457200" lvl="0" indent="-228600" algn="l" rtl="0">
              <a:lnSpc>
                <a:spcPct val="100000"/>
              </a:lnSpc>
              <a:spcBef>
                <a:spcPts val="0"/>
              </a:spcBef>
              <a:spcAft>
                <a:spcPts val="0"/>
              </a:spcAft>
              <a:buClr>
                <a:srgbClr val="000000"/>
              </a:buClr>
              <a:buSzPts val="5500"/>
              <a:buFont typeface="Helvetica Neue"/>
              <a:buNone/>
              <a:defRPr sz="5500" b="1"/>
            </a:lvl1pPr>
            <a:lvl2pPr marL="914400" lvl="1" indent="-369189" algn="l" rtl="0">
              <a:lnSpc>
                <a:spcPct val="90000"/>
              </a:lnSpc>
              <a:spcBef>
                <a:spcPts val="4500"/>
              </a:spcBef>
              <a:spcAft>
                <a:spcPts val="0"/>
              </a:spcAft>
              <a:buClr>
                <a:srgbClr val="000000"/>
              </a:buClr>
              <a:buSzPts val="2214"/>
              <a:buChar char="•"/>
              <a:defRPr/>
            </a:lvl2pPr>
            <a:lvl3pPr marL="1371600" lvl="2" indent="-369189" algn="l" rtl="0">
              <a:lnSpc>
                <a:spcPct val="90000"/>
              </a:lnSpc>
              <a:spcBef>
                <a:spcPts val="4500"/>
              </a:spcBef>
              <a:spcAft>
                <a:spcPts val="0"/>
              </a:spcAft>
              <a:buClr>
                <a:srgbClr val="000000"/>
              </a:buClr>
              <a:buSzPts val="2214"/>
              <a:buChar char="•"/>
              <a:defRPr/>
            </a:lvl3pPr>
            <a:lvl4pPr marL="1828800" lvl="3" indent="-369189" algn="l" rtl="0">
              <a:lnSpc>
                <a:spcPct val="90000"/>
              </a:lnSpc>
              <a:spcBef>
                <a:spcPts val="4500"/>
              </a:spcBef>
              <a:spcAft>
                <a:spcPts val="0"/>
              </a:spcAft>
              <a:buClr>
                <a:srgbClr val="000000"/>
              </a:buClr>
              <a:buSzPts val="2214"/>
              <a:buChar char="•"/>
              <a:defRPr/>
            </a:lvl4pPr>
            <a:lvl5pPr marL="2286000" lvl="4" indent="-369189" algn="l" rtl="0">
              <a:lnSpc>
                <a:spcPct val="90000"/>
              </a:lnSpc>
              <a:spcBef>
                <a:spcPts val="4500"/>
              </a:spcBef>
              <a:spcAft>
                <a:spcPts val="0"/>
              </a:spcAft>
              <a:buClr>
                <a:srgbClr val="000000"/>
              </a:buClr>
              <a:buSzPts val="2214"/>
              <a:buChar char="•"/>
              <a:defRPr/>
            </a:lvl5pPr>
            <a:lvl6pPr marL="2743200" lvl="5" indent="-369189" algn="l" rtl="0">
              <a:lnSpc>
                <a:spcPct val="90000"/>
              </a:lnSpc>
              <a:spcBef>
                <a:spcPts val="4500"/>
              </a:spcBef>
              <a:spcAft>
                <a:spcPts val="0"/>
              </a:spcAft>
              <a:buClr>
                <a:srgbClr val="000000"/>
              </a:buClr>
              <a:buSzPts val="2214"/>
              <a:buChar char="•"/>
              <a:defRPr/>
            </a:lvl6pPr>
            <a:lvl7pPr marL="3200400" lvl="6" indent="-369189" algn="l" rtl="0">
              <a:lnSpc>
                <a:spcPct val="90000"/>
              </a:lnSpc>
              <a:spcBef>
                <a:spcPts val="4500"/>
              </a:spcBef>
              <a:spcAft>
                <a:spcPts val="0"/>
              </a:spcAft>
              <a:buClr>
                <a:srgbClr val="000000"/>
              </a:buClr>
              <a:buSzPts val="2214"/>
              <a:buChar char="•"/>
              <a:defRPr/>
            </a:lvl7pPr>
            <a:lvl8pPr marL="3657600" lvl="7" indent="-369189" algn="l" rtl="0">
              <a:lnSpc>
                <a:spcPct val="90000"/>
              </a:lnSpc>
              <a:spcBef>
                <a:spcPts val="4500"/>
              </a:spcBef>
              <a:spcAft>
                <a:spcPts val="0"/>
              </a:spcAft>
              <a:buClr>
                <a:srgbClr val="000000"/>
              </a:buClr>
              <a:buSzPts val="2214"/>
              <a:buChar char="•"/>
              <a:defRPr/>
            </a:lvl8pPr>
            <a:lvl9pPr marL="4114800" lvl="8" indent="-369189" algn="l" rtl="0">
              <a:lnSpc>
                <a:spcPct val="90000"/>
              </a:lnSpc>
              <a:spcBef>
                <a:spcPts val="4500"/>
              </a:spcBef>
              <a:spcAft>
                <a:spcPts val="0"/>
              </a:spcAft>
              <a:buClr>
                <a:srgbClr val="000000"/>
              </a:buClr>
              <a:buSzPts val="2214"/>
              <a:buChar char="•"/>
              <a:defRPr/>
            </a:lvl9pPr>
          </a:lstStyle>
          <a:p>
            <a:endParaRPr/>
          </a:p>
        </p:txBody>
      </p:sp>
      <p:sp>
        <p:nvSpPr>
          <p:cNvPr id="128" name="Google Shape;128;g21a4d3557ae_0_137"/>
          <p:cNvSpPr txBox="1">
            <a:spLocks noGrp="1"/>
          </p:cNvSpPr>
          <p:nvPr>
            <p:ph type="body" idx="2"/>
          </p:nvPr>
        </p:nvSpPr>
        <p:spPr>
          <a:xfrm>
            <a:off x="1206500" y="4248504"/>
            <a:ext cx="9779100" cy="8256600"/>
          </a:xfrm>
          <a:prstGeom prst="rect">
            <a:avLst/>
          </a:prstGeom>
          <a:noFill/>
          <a:ln>
            <a:noFill/>
          </a:ln>
        </p:spPr>
        <p:txBody>
          <a:bodyPr spcFirstLastPara="1" wrap="square" lIns="50800" tIns="50800" rIns="50800" bIns="50800" anchor="t" anchorCtr="0">
            <a:normAutofit/>
          </a:bodyPr>
          <a:lstStyle>
            <a:lvl1pPr marL="457200" lvl="0" indent="-369189" algn="l" rtl="0">
              <a:lnSpc>
                <a:spcPct val="90000"/>
              </a:lnSpc>
              <a:spcBef>
                <a:spcPts val="4500"/>
              </a:spcBef>
              <a:spcAft>
                <a:spcPts val="0"/>
              </a:spcAft>
              <a:buClr>
                <a:srgbClr val="000000"/>
              </a:buClr>
              <a:buSzPts val="2214"/>
              <a:buChar char="•"/>
              <a:defRPr/>
            </a:lvl1pPr>
            <a:lvl2pPr marL="914400" lvl="1" indent="-369189" algn="l" rtl="0">
              <a:lnSpc>
                <a:spcPct val="90000"/>
              </a:lnSpc>
              <a:spcBef>
                <a:spcPts val="4500"/>
              </a:spcBef>
              <a:spcAft>
                <a:spcPts val="0"/>
              </a:spcAft>
              <a:buClr>
                <a:srgbClr val="000000"/>
              </a:buClr>
              <a:buSzPts val="2214"/>
              <a:buChar char="•"/>
              <a:defRPr/>
            </a:lvl2pPr>
            <a:lvl3pPr marL="1371600" lvl="2" indent="-369189" algn="l" rtl="0">
              <a:lnSpc>
                <a:spcPct val="90000"/>
              </a:lnSpc>
              <a:spcBef>
                <a:spcPts val="4500"/>
              </a:spcBef>
              <a:spcAft>
                <a:spcPts val="0"/>
              </a:spcAft>
              <a:buClr>
                <a:srgbClr val="000000"/>
              </a:buClr>
              <a:buSzPts val="2214"/>
              <a:buChar char="•"/>
              <a:defRPr/>
            </a:lvl3pPr>
            <a:lvl4pPr marL="1828800" lvl="3" indent="-369189" algn="l" rtl="0">
              <a:lnSpc>
                <a:spcPct val="90000"/>
              </a:lnSpc>
              <a:spcBef>
                <a:spcPts val="4500"/>
              </a:spcBef>
              <a:spcAft>
                <a:spcPts val="0"/>
              </a:spcAft>
              <a:buClr>
                <a:srgbClr val="000000"/>
              </a:buClr>
              <a:buSzPts val="2214"/>
              <a:buChar char="•"/>
              <a:defRPr/>
            </a:lvl4pPr>
            <a:lvl5pPr marL="2286000" lvl="4" indent="-369189" algn="l" rtl="0">
              <a:lnSpc>
                <a:spcPct val="90000"/>
              </a:lnSpc>
              <a:spcBef>
                <a:spcPts val="4500"/>
              </a:spcBef>
              <a:spcAft>
                <a:spcPts val="0"/>
              </a:spcAft>
              <a:buClr>
                <a:srgbClr val="000000"/>
              </a:buClr>
              <a:buSzPts val="2214"/>
              <a:buChar char="•"/>
              <a:defRPr/>
            </a:lvl5pPr>
            <a:lvl6pPr marL="2743200" lvl="5" indent="-369189" algn="l" rtl="0">
              <a:lnSpc>
                <a:spcPct val="90000"/>
              </a:lnSpc>
              <a:spcBef>
                <a:spcPts val="4500"/>
              </a:spcBef>
              <a:spcAft>
                <a:spcPts val="0"/>
              </a:spcAft>
              <a:buClr>
                <a:srgbClr val="000000"/>
              </a:buClr>
              <a:buSzPts val="2214"/>
              <a:buChar char="•"/>
              <a:defRPr/>
            </a:lvl6pPr>
            <a:lvl7pPr marL="3200400" lvl="6" indent="-369189" algn="l" rtl="0">
              <a:lnSpc>
                <a:spcPct val="90000"/>
              </a:lnSpc>
              <a:spcBef>
                <a:spcPts val="4500"/>
              </a:spcBef>
              <a:spcAft>
                <a:spcPts val="0"/>
              </a:spcAft>
              <a:buClr>
                <a:srgbClr val="000000"/>
              </a:buClr>
              <a:buSzPts val="2214"/>
              <a:buChar char="•"/>
              <a:defRPr/>
            </a:lvl7pPr>
            <a:lvl8pPr marL="3657600" lvl="7" indent="-369189" algn="l" rtl="0">
              <a:lnSpc>
                <a:spcPct val="90000"/>
              </a:lnSpc>
              <a:spcBef>
                <a:spcPts val="4500"/>
              </a:spcBef>
              <a:spcAft>
                <a:spcPts val="0"/>
              </a:spcAft>
              <a:buClr>
                <a:srgbClr val="000000"/>
              </a:buClr>
              <a:buSzPts val="2214"/>
              <a:buChar char="•"/>
              <a:defRPr/>
            </a:lvl8pPr>
            <a:lvl9pPr marL="4114800" lvl="8" indent="-369189" algn="l" rtl="0">
              <a:lnSpc>
                <a:spcPct val="90000"/>
              </a:lnSpc>
              <a:spcBef>
                <a:spcPts val="4500"/>
              </a:spcBef>
              <a:spcAft>
                <a:spcPts val="0"/>
              </a:spcAft>
              <a:buClr>
                <a:srgbClr val="000000"/>
              </a:buClr>
              <a:buSzPts val="2214"/>
              <a:buChar char="•"/>
              <a:defRPr/>
            </a:lvl9pPr>
          </a:lstStyle>
          <a:p>
            <a:endParaRPr/>
          </a:p>
        </p:txBody>
      </p:sp>
      <p:sp>
        <p:nvSpPr>
          <p:cNvPr id="129" name="Google Shape;129;g21a4d3557ae_0_137"/>
          <p:cNvSpPr>
            <a:spLocks noGrp="1"/>
          </p:cNvSpPr>
          <p:nvPr>
            <p:ph type="pic" idx="3"/>
          </p:nvPr>
        </p:nvSpPr>
        <p:spPr>
          <a:xfrm>
            <a:off x="12192000" y="-407266"/>
            <a:ext cx="10917000" cy="14555700"/>
          </a:xfrm>
          <a:prstGeom prst="rect">
            <a:avLst/>
          </a:prstGeom>
          <a:noFill/>
          <a:ln>
            <a:noFill/>
          </a:ln>
        </p:spPr>
      </p:sp>
      <p:sp>
        <p:nvSpPr>
          <p:cNvPr id="130" name="Google Shape;130;g21a4d3557ae_0_137"/>
          <p:cNvSpPr txBox="1">
            <a:spLocks noGrp="1"/>
          </p:cNvSpPr>
          <p:nvPr>
            <p:ph type="title"/>
          </p:nvPr>
        </p:nvSpPr>
        <p:spPr>
          <a:xfrm>
            <a:off x="1206500" y="1079500"/>
            <a:ext cx="9779100" cy="1435200"/>
          </a:xfrm>
          <a:prstGeom prst="rect">
            <a:avLst/>
          </a:prstGeom>
          <a:noFill/>
          <a:ln>
            <a:noFill/>
          </a:ln>
        </p:spPr>
        <p:txBody>
          <a:bodyPr spcFirstLastPara="1" wrap="square" lIns="50800" tIns="50800" rIns="50800" bIns="50800" anchor="t" anchorCtr="0">
            <a:normAutofit/>
          </a:bodyPr>
          <a:lstStyle>
            <a:lvl1pPr lvl="0" algn="l" rtl="0">
              <a:lnSpc>
                <a:spcPct val="80000"/>
              </a:lnSpc>
              <a:spcBef>
                <a:spcPts val="0"/>
              </a:spcBef>
              <a:spcAft>
                <a:spcPts val="0"/>
              </a:spcAft>
              <a:buClr>
                <a:srgbClr val="000000"/>
              </a:buClr>
              <a:buSzPts val="1800"/>
              <a:buNone/>
              <a:defRPr/>
            </a:lvl1pPr>
            <a:lvl2pPr lvl="1" algn="l" rtl="0">
              <a:lnSpc>
                <a:spcPct val="80000"/>
              </a:lnSpc>
              <a:spcBef>
                <a:spcPts val="0"/>
              </a:spcBef>
              <a:spcAft>
                <a:spcPts val="0"/>
              </a:spcAft>
              <a:buClr>
                <a:srgbClr val="000000"/>
              </a:buClr>
              <a:buSzPts val="1800"/>
              <a:buNone/>
              <a:defRPr/>
            </a:lvl2pPr>
            <a:lvl3pPr lvl="2" algn="l" rtl="0">
              <a:lnSpc>
                <a:spcPct val="80000"/>
              </a:lnSpc>
              <a:spcBef>
                <a:spcPts val="0"/>
              </a:spcBef>
              <a:spcAft>
                <a:spcPts val="0"/>
              </a:spcAft>
              <a:buClr>
                <a:srgbClr val="000000"/>
              </a:buClr>
              <a:buSzPts val="1800"/>
              <a:buNone/>
              <a:defRPr/>
            </a:lvl3pPr>
            <a:lvl4pPr lvl="3" algn="l" rtl="0">
              <a:lnSpc>
                <a:spcPct val="80000"/>
              </a:lnSpc>
              <a:spcBef>
                <a:spcPts val="0"/>
              </a:spcBef>
              <a:spcAft>
                <a:spcPts val="0"/>
              </a:spcAft>
              <a:buClr>
                <a:srgbClr val="000000"/>
              </a:buClr>
              <a:buSzPts val="1800"/>
              <a:buNone/>
              <a:defRPr/>
            </a:lvl4pPr>
            <a:lvl5pPr lvl="4" algn="l" rtl="0">
              <a:lnSpc>
                <a:spcPct val="80000"/>
              </a:lnSpc>
              <a:spcBef>
                <a:spcPts val="0"/>
              </a:spcBef>
              <a:spcAft>
                <a:spcPts val="0"/>
              </a:spcAft>
              <a:buClr>
                <a:srgbClr val="000000"/>
              </a:buClr>
              <a:buSzPts val="1800"/>
              <a:buNone/>
              <a:defRPr/>
            </a:lvl5pPr>
            <a:lvl6pPr lvl="5" algn="l" rtl="0">
              <a:lnSpc>
                <a:spcPct val="80000"/>
              </a:lnSpc>
              <a:spcBef>
                <a:spcPts val="0"/>
              </a:spcBef>
              <a:spcAft>
                <a:spcPts val="0"/>
              </a:spcAft>
              <a:buClr>
                <a:srgbClr val="000000"/>
              </a:buClr>
              <a:buSzPts val="1800"/>
              <a:buNone/>
              <a:defRPr/>
            </a:lvl6pPr>
            <a:lvl7pPr lvl="6" algn="l" rtl="0">
              <a:lnSpc>
                <a:spcPct val="80000"/>
              </a:lnSpc>
              <a:spcBef>
                <a:spcPts val="0"/>
              </a:spcBef>
              <a:spcAft>
                <a:spcPts val="0"/>
              </a:spcAft>
              <a:buClr>
                <a:srgbClr val="000000"/>
              </a:buClr>
              <a:buSzPts val="1800"/>
              <a:buNone/>
              <a:defRPr/>
            </a:lvl7pPr>
            <a:lvl8pPr lvl="7" algn="l" rtl="0">
              <a:lnSpc>
                <a:spcPct val="80000"/>
              </a:lnSpc>
              <a:spcBef>
                <a:spcPts val="0"/>
              </a:spcBef>
              <a:spcAft>
                <a:spcPts val="0"/>
              </a:spcAft>
              <a:buClr>
                <a:srgbClr val="000000"/>
              </a:buClr>
              <a:buSzPts val="1800"/>
              <a:buNone/>
              <a:defRPr/>
            </a:lvl8pPr>
            <a:lvl9pPr lvl="8" algn="l" rtl="0">
              <a:lnSpc>
                <a:spcPct val="80000"/>
              </a:lnSpc>
              <a:spcBef>
                <a:spcPts val="0"/>
              </a:spcBef>
              <a:spcAft>
                <a:spcPts val="0"/>
              </a:spcAft>
              <a:buClr>
                <a:srgbClr val="000000"/>
              </a:buClr>
              <a:buSzPts val="1800"/>
              <a:buNone/>
              <a:defRPr/>
            </a:lvl9pPr>
          </a:lstStyle>
          <a:p>
            <a:endParaRPr/>
          </a:p>
        </p:txBody>
      </p:sp>
      <p:sp>
        <p:nvSpPr>
          <p:cNvPr id="131" name="Google Shape;131;g21a4d3557ae_0_137"/>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lvl1pPr marL="0" lvl="0" indent="0" algn="ctr" rtl="0">
              <a:lnSpc>
                <a:spcPct val="100000"/>
              </a:lnSpc>
              <a:spcBef>
                <a:spcPts val="0"/>
              </a:spcBef>
              <a:spcAft>
                <a:spcPts val="0"/>
              </a:spcAft>
              <a:buClr>
                <a:srgbClr val="000000"/>
              </a:buClr>
              <a:buSzPts val="1800"/>
              <a:buFont typeface="Helvetica Neue"/>
              <a:buNone/>
              <a:defRPr sz="1800"/>
            </a:lvl1pPr>
            <a:lvl2pPr marL="0" lvl="1" indent="0" algn="ctr" rtl="0">
              <a:lnSpc>
                <a:spcPct val="100000"/>
              </a:lnSpc>
              <a:spcBef>
                <a:spcPts val="0"/>
              </a:spcBef>
              <a:spcAft>
                <a:spcPts val="0"/>
              </a:spcAft>
              <a:buClr>
                <a:srgbClr val="000000"/>
              </a:buClr>
              <a:buSzPts val="1800"/>
              <a:buFont typeface="Helvetica Neue"/>
              <a:buNone/>
              <a:defRPr sz="1800"/>
            </a:lvl2pPr>
            <a:lvl3pPr marL="0" lvl="2" indent="0" algn="ctr" rtl="0">
              <a:lnSpc>
                <a:spcPct val="100000"/>
              </a:lnSpc>
              <a:spcBef>
                <a:spcPts val="0"/>
              </a:spcBef>
              <a:spcAft>
                <a:spcPts val="0"/>
              </a:spcAft>
              <a:buClr>
                <a:srgbClr val="000000"/>
              </a:buClr>
              <a:buSzPts val="1800"/>
              <a:buFont typeface="Helvetica Neue"/>
              <a:buNone/>
              <a:defRPr sz="1800"/>
            </a:lvl3pPr>
            <a:lvl4pPr marL="0" lvl="3" indent="0" algn="ctr" rtl="0">
              <a:lnSpc>
                <a:spcPct val="100000"/>
              </a:lnSpc>
              <a:spcBef>
                <a:spcPts val="0"/>
              </a:spcBef>
              <a:spcAft>
                <a:spcPts val="0"/>
              </a:spcAft>
              <a:buClr>
                <a:srgbClr val="000000"/>
              </a:buClr>
              <a:buSzPts val="1800"/>
              <a:buFont typeface="Helvetica Neue"/>
              <a:buNone/>
              <a:defRPr sz="1800"/>
            </a:lvl4pPr>
            <a:lvl5pPr marL="0" lvl="4" indent="0" algn="ctr" rtl="0">
              <a:lnSpc>
                <a:spcPct val="100000"/>
              </a:lnSpc>
              <a:spcBef>
                <a:spcPts val="0"/>
              </a:spcBef>
              <a:spcAft>
                <a:spcPts val="0"/>
              </a:spcAft>
              <a:buClr>
                <a:srgbClr val="000000"/>
              </a:buClr>
              <a:buSzPts val="1800"/>
              <a:buFont typeface="Helvetica Neue"/>
              <a:buNone/>
              <a:defRPr sz="1800"/>
            </a:lvl5pPr>
            <a:lvl6pPr marL="0" lvl="5" indent="0" algn="ctr" rtl="0">
              <a:lnSpc>
                <a:spcPct val="100000"/>
              </a:lnSpc>
              <a:spcBef>
                <a:spcPts val="0"/>
              </a:spcBef>
              <a:spcAft>
                <a:spcPts val="0"/>
              </a:spcAft>
              <a:buClr>
                <a:srgbClr val="000000"/>
              </a:buClr>
              <a:buSzPts val="1800"/>
              <a:buFont typeface="Helvetica Neue"/>
              <a:buNone/>
              <a:defRPr sz="1800"/>
            </a:lvl6pPr>
            <a:lvl7pPr marL="0" lvl="6" indent="0" algn="ctr" rtl="0">
              <a:lnSpc>
                <a:spcPct val="100000"/>
              </a:lnSpc>
              <a:spcBef>
                <a:spcPts val="0"/>
              </a:spcBef>
              <a:spcAft>
                <a:spcPts val="0"/>
              </a:spcAft>
              <a:buClr>
                <a:srgbClr val="000000"/>
              </a:buClr>
              <a:buSzPts val="1800"/>
              <a:buFont typeface="Helvetica Neue"/>
              <a:buNone/>
              <a:defRPr sz="1800"/>
            </a:lvl7pPr>
            <a:lvl8pPr marL="0" lvl="7" indent="0" algn="ctr" rtl="0">
              <a:lnSpc>
                <a:spcPct val="100000"/>
              </a:lnSpc>
              <a:spcBef>
                <a:spcPts val="0"/>
              </a:spcBef>
              <a:spcAft>
                <a:spcPts val="0"/>
              </a:spcAft>
              <a:buClr>
                <a:srgbClr val="000000"/>
              </a:buClr>
              <a:buSzPts val="1800"/>
              <a:buFont typeface="Helvetica Neue"/>
              <a:buNone/>
              <a:defRPr sz="1800"/>
            </a:lvl8pPr>
            <a:lvl9pPr marL="0" lvl="8" indent="0" algn="ctr" rtl="0">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132"/>
        <p:cNvGrpSpPr/>
        <p:nvPr/>
      </p:nvGrpSpPr>
      <p:grpSpPr>
        <a:xfrm>
          <a:off x="0" y="0"/>
          <a:ext cx="0" cy="0"/>
          <a:chOff x="0" y="0"/>
          <a:chExt cx="0" cy="0"/>
        </a:xfrm>
      </p:grpSpPr>
      <p:sp>
        <p:nvSpPr>
          <p:cNvPr id="133" name="Google Shape;133;g21a4d3557ae_0_143"/>
          <p:cNvSpPr txBox="1">
            <a:spLocks noGrp="1"/>
          </p:cNvSpPr>
          <p:nvPr>
            <p:ph type="title"/>
          </p:nvPr>
        </p:nvSpPr>
        <p:spPr>
          <a:xfrm>
            <a:off x="1206496" y="4533900"/>
            <a:ext cx="21971100" cy="4648200"/>
          </a:xfrm>
          <a:prstGeom prst="rect">
            <a:avLst/>
          </a:prstGeom>
          <a:noFill/>
          <a:ln>
            <a:noFill/>
          </a:ln>
        </p:spPr>
        <p:txBody>
          <a:bodyPr spcFirstLastPara="1" wrap="square" lIns="50800" tIns="50800" rIns="50800" bIns="50800" anchor="ctr" anchorCtr="0">
            <a:normAutofit/>
          </a:bodyPr>
          <a:lstStyle>
            <a:lvl1pPr lvl="0" algn="l" rtl="0">
              <a:lnSpc>
                <a:spcPct val="80000"/>
              </a:lnSpc>
              <a:spcBef>
                <a:spcPts val="0"/>
              </a:spcBef>
              <a:spcAft>
                <a:spcPts val="0"/>
              </a:spcAft>
              <a:buClr>
                <a:srgbClr val="000000"/>
              </a:buClr>
              <a:buSzPts val="11600"/>
              <a:buFont typeface="Helvetica Neue"/>
              <a:buNone/>
              <a:defRPr sz="11600" b="0">
                <a:latin typeface="Helvetica Neue"/>
                <a:ea typeface="Helvetica Neue"/>
                <a:cs typeface="Helvetica Neue"/>
                <a:sym typeface="Helvetica Neue"/>
              </a:defRPr>
            </a:lvl1pPr>
            <a:lvl2pPr lvl="1" algn="l" rtl="0">
              <a:lnSpc>
                <a:spcPct val="80000"/>
              </a:lnSpc>
              <a:spcBef>
                <a:spcPts val="0"/>
              </a:spcBef>
              <a:spcAft>
                <a:spcPts val="0"/>
              </a:spcAft>
              <a:buClr>
                <a:srgbClr val="000000"/>
              </a:buClr>
              <a:buSzPts val="1800"/>
              <a:buNone/>
              <a:defRPr/>
            </a:lvl2pPr>
            <a:lvl3pPr lvl="2" algn="l" rtl="0">
              <a:lnSpc>
                <a:spcPct val="80000"/>
              </a:lnSpc>
              <a:spcBef>
                <a:spcPts val="0"/>
              </a:spcBef>
              <a:spcAft>
                <a:spcPts val="0"/>
              </a:spcAft>
              <a:buClr>
                <a:srgbClr val="000000"/>
              </a:buClr>
              <a:buSzPts val="1800"/>
              <a:buNone/>
              <a:defRPr/>
            </a:lvl3pPr>
            <a:lvl4pPr lvl="3" algn="l" rtl="0">
              <a:lnSpc>
                <a:spcPct val="80000"/>
              </a:lnSpc>
              <a:spcBef>
                <a:spcPts val="0"/>
              </a:spcBef>
              <a:spcAft>
                <a:spcPts val="0"/>
              </a:spcAft>
              <a:buClr>
                <a:srgbClr val="000000"/>
              </a:buClr>
              <a:buSzPts val="1800"/>
              <a:buNone/>
              <a:defRPr/>
            </a:lvl4pPr>
            <a:lvl5pPr lvl="4" algn="l" rtl="0">
              <a:lnSpc>
                <a:spcPct val="80000"/>
              </a:lnSpc>
              <a:spcBef>
                <a:spcPts val="0"/>
              </a:spcBef>
              <a:spcAft>
                <a:spcPts val="0"/>
              </a:spcAft>
              <a:buClr>
                <a:srgbClr val="000000"/>
              </a:buClr>
              <a:buSzPts val="1800"/>
              <a:buNone/>
              <a:defRPr/>
            </a:lvl5pPr>
            <a:lvl6pPr lvl="5" algn="l" rtl="0">
              <a:lnSpc>
                <a:spcPct val="80000"/>
              </a:lnSpc>
              <a:spcBef>
                <a:spcPts val="0"/>
              </a:spcBef>
              <a:spcAft>
                <a:spcPts val="0"/>
              </a:spcAft>
              <a:buClr>
                <a:srgbClr val="000000"/>
              </a:buClr>
              <a:buSzPts val="1800"/>
              <a:buNone/>
              <a:defRPr/>
            </a:lvl6pPr>
            <a:lvl7pPr lvl="6" algn="l" rtl="0">
              <a:lnSpc>
                <a:spcPct val="80000"/>
              </a:lnSpc>
              <a:spcBef>
                <a:spcPts val="0"/>
              </a:spcBef>
              <a:spcAft>
                <a:spcPts val="0"/>
              </a:spcAft>
              <a:buClr>
                <a:srgbClr val="000000"/>
              </a:buClr>
              <a:buSzPts val="1800"/>
              <a:buNone/>
              <a:defRPr/>
            </a:lvl7pPr>
            <a:lvl8pPr lvl="7" algn="l" rtl="0">
              <a:lnSpc>
                <a:spcPct val="80000"/>
              </a:lnSpc>
              <a:spcBef>
                <a:spcPts val="0"/>
              </a:spcBef>
              <a:spcAft>
                <a:spcPts val="0"/>
              </a:spcAft>
              <a:buClr>
                <a:srgbClr val="000000"/>
              </a:buClr>
              <a:buSzPts val="1800"/>
              <a:buNone/>
              <a:defRPr/>
            </a:lvl8pPr>
            <a:lvl9pPr lvl="8" algn="l" rtl="0">
              <a:lnSpc>
                <a:spcPct val="80000"/>
              </a:lnSpc>
              <a:spcBef>
                <a:spcPts val="0"/>
              </a:spcBef>
              <a:spcAft>
                <a:spcPts val="0"/>
              </a:spcAft>
              <a:buClr>
                <a:srgbClr val="000000"/>
              </a:buClr>
              <a:buSzPts val="1800"/>
              <a:buNone/>
              <a:defRPr/>
            </a:lvl9pPr>
          </a:lstStyle>
          <a:p>
            <a:endParaRPr/>
          </a:p>
        </p:txBody>
      </p:sp>
      <p:sp>
        <p:nvSpPr>
          <p:cNvPr id="134" name="Google Shape;134;g21a4d3557ae_0_143"/>
          <p:cNvSpPr txBox="1">
            <a:spLocks noGrp="1"/>
          </p:cNvSpPr>
          <p:nvPr>
            <p:ph type="sldNum" idx="12"/>
          </p:nvPr>
        </p:nvSpPr>
        <p:spPr>
          <a:xfrm>
            <a:off x="12001499" y="13085233"/>
            <a:ext cx="368400" cy="379800"/>
          </a:xfrm>
          <a:prstGeom prst="rect">
            <a:avLst/>
          </a:prstGeom>
          <a:noFill/>
          <a:ln>
            <a:noFill/>
          </a:ln>
        </p:spPr>
        <p:txBody>
          <a:bodyPr spcFirstLastPara="1" wrap="square" lIns="50800" tIns="50800" rIns="50800" bIns="50800" anchor="b" anchorCtr="0">
            <a:spAutoFit/>
          </a:bodyPr>
          <a:lstStyle>
            <a:lvl1pPr marL="0" lvl="0" indent="0" algn="ctr" rtl="0">
              <a:lnSpc>
                <a:spcPct val="100000"/>
              </a:lnSpc>
              <a:spcBef>
                <a:spcPts val="0"/>
              </a:spcBef>
              <a:spcAft>
                <a:spcPts val="0"/>
              </a:spcAft>
              <a:buClr>
                <a:srgbClr val="000000"/>
              </a:buClr>
              <a:buSzPts val="1800"/>
              <a:buFont typeface="Helvetica Neue"/>
              <a:buNone/>
              <a:defRPr sz="1800"/>
            </a:lvl1pPr>
            <a:lvl2pPr marL="0" lvl="1" indent="0" algn="ctr" rtl="0">
              <a:lnSpc>
                <a:spcPct val="100000"/>
              </a:lnSpc>
              <a:spcBef>
                <a:spcPts val="0"/>
              </a:spcBef>
              <a:spcAft>
                <a:spcPts val="0"/>
              </a:spcAft>
              <a:buClr>
                <a:srgbClr val="000000"/>
              </a:buClr>
              <a:buSzPts val="1800"/>
              <a:buFont typeface="Helvetica Neue"/>
              <a:buNone/>
              <a:defRPr sz="1800"/>
            </a:lvl2pPr>
            <a:lvl3pPr marL="0" lvl="2" indent="0" algn="ctr" rtl="0">
              <a:lnSpc>
                <a:spcPct val="100000"/>
              </a:lnSpc>
              <a:spcBef>
                <a:spcPts val="0"/>
              </a:spcBef>
              <a:spcAft>
                <a:spcPts val="0"/>
              </a:spcAft>
              <a:buClr>
                <a:srgbClr val="000000"/>
              </a:buClr>
              <a:buSzPts val="1800"/>
              <a:buFont typeface="Helvetica Neue"/>
              <a:buNone/>
              <a:defRPr sz="1800"/>
            </a:lvl3pPr>
            <a:lvl4pPr marL="0" lvl="3" indent="0" algn="ctr" rtl="0">
              <a:lnSpc>
                <a:spcPct val="100000"/>
              </a:lnSpc>
              <a:spcBef>
                <a:spcPts val="0"/>
              </a:spcBef>
              <a:spcAft>
                <a:spcPts val="0"/>
              </a:spcAft>
              <a:buClr>
                <a:srgbClr val="000000"/>
              </a:buClr>
              <a:buSzPts val="1800"/>
              <a:buFont typeface="Helvetica Neue"/>
              <a:buNone/>
              <a:defRPr sz="1800"/>
            </a:lvl4pPr>
            <a:lvl5pPr marL="0" lvl="4" indent="0" algn="ctr" rtl="0">
              <a:lnSpc>
                <a:spcPct val="100000"/>
              </a:lnSpc>
              <a:spcBef>
                <a:spcPts val="0"/>
              </a:spcBef>
              <a:spcAft>
                <a:spcPts val="0"/>
              </a:spcAft>
              <a:buClr>
                <a:srgbClr val="000000"/>
              </a:buClr>
              <a:buSzPts val="1800"/>
              <a:buFont typeface="Helvetica Neue"/>
              <a:buNone/>
              <a:defRPr sz="1800"/>
            </a:lvl5pPr>
            <a:lvl6pPr marL="0" lvl="5" indent="0" algn="ctr" rtl="0">
              <a:lnSpc>
                <a:spcPct val="100000"/>
              </a:lnSpc>
              <a:spcBef>
                <a:spcPts val="0"/>
              </a:spcBef>
              <a:spcAft>
                <a:spcPts val="0"/>
              </a:spcAft>
              <a:buClr>
                <a:srgbClr val="000000"/>
              </a:buClr>
              <a:buSzPts val="1800"/>
              <a:buFont typeface="Helvetica Neue"/>
              <a:buNone/>
              <a:defRPr sz="1800"/>
            </a:lvl6pPr>
            <a:lvl7pPr marL="0" lvl="6" indent="0" algn="ctr" rtl="0">
              <a:lnSpc>
                <a:spcPct val="100000"/>
              </a:lnSpc>
              <a:spcBef>
                <a:spcPts val="0"/>
              </a:spcBef>
              <a:spcAft>
                <a:spcPts val="0"/>
              </a:spcAft>
              <a:buClr>
                <a:srgbClr val="000000"/>
              </a:buClr>
              <a:buSzPts val="1800"/>
              <a:buFont typeface="Helvetica Neue"/>
              <a:buNone/>
              <a:defRPr sz="1800"/>
            </a:lvl7pPr>
            <a:lvl8pPr marL="0" lvl="7" indent="0" algn="ctr" rtl="0">
              <a:lnSpc>
                <a:spcPct val="100000"/>
              </a:lnSpc>
              <a:spcBef>
                <a:spcPts val="0"/>
              </a:spcBef>
              <a:spcAft>
                <a:spcPts val="0"/>
              </a:spcAft>
              <a:buClr>
                <a:srgbClr val="000000"/>
              </a:buClr>
              <a:buSzPts val="1800"/>
              <a:buFont typeface="Helvetica Neue"/>
              <a:buNone/>
              <a:defRPr sz="1800"/>
            </a:lvl8pPr>
            <a:lvl9pPr marL="0" lvl="8" indent="0" algn="ctr" rtl="0">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35"/>
        <p:cNvGrpSpPr/>
        <p:nvPr/>
      </p:nvGrpSpPr>
      <p:grpSpPr>
        <a:xfrm>
          <a:off x="0" y="0"/>
          <a:ext cx="0" cy="0"/>
          <a:chOff x="0" y="0"/>
          <a:chExt cx="0" cy="0"/>
        </a:xfrm>
      </p:grpSpPr>
      <p:sp>
        <p:nvSpPr>
          <p:cNvPr id="136" name="Google Shape;136;g21a4d3557ae_0_146"/>
          <p:cNvSpPr txBox="1">
            <a:spLocks noGrp="1"/>
          </p:cNvSpPr>
          <p:nvPr>
            <p:ph type="title"/>
          </p:nvPr>
        </p:nvSpPr>
        <p:spPr>
          <a:xfrm>
            <a:off x="1206500" y="1079500"/>
            <a:ext cx="21971100" cy="1434900"/>
          </a:xfrm>
          <a:prstGeom prst="rect">
            <a:avLst/>
          </a:prstGeom>
          <a:noFill/>
          <a:ln>
            <a:noFill/>
          </a:ln>
        </p:spPr>
        <p:txBody>
          <a:bodyPr spcFirstLastPara="1" wrap="square" lIns="50800" tIns="50800" rIns="50800" bIns="50800" anchor="t" anchorCtr="0">
            <a:normAutofit/>
          </a:bodyPr>
          <a:lstStyle>
            <a:lvl1pPr lvl="0" algn="l" rtl="0">
              <a:lnSpc>
                <a:spcPct val="80000"/>
              </a:lnSpc>
              <a:spcBef>
                <a:spcPts val="0"/>
              </a:spcBef>
              <a:spcAft>
                <a:spcPts val="0"/>
              </a:spcAft>
              <a:buClr>
                <a:srgbClr val="000000"/>
              </a:buClr>
              <a:buSzPts val="1800"/>
              <a:buNone/>
              <a:defRPr/>
            </a:lvl1pPr>
            <a:lvl2pPr lvl="1" algn="l" rtl="0">
              <a:lnSpc>
                <a:spcPct val="80000"/>
              </a:lnSpc>
              <a:spcBef>
                <a:spcPts val="0"/>
              </a:spcBef>
              <a:spcAft>
                <a:spcPts val="0"/>
              </a:spcAft>
              <a:buClr>
                <a:srgbClr val="000000"/>
              </a:buClr>
              <a:buSzPts val="1800"/>
              <a:buNone/>
              <a:defRPr/>
            </a:lvl2pPr>
            <a:lvl3pPr lvl="2" algn="l" rtl="0">
              <a:lnSpc>
                <a:spcPct val="80000"/>
              </a:lnSpc>
              <a:spcBef>
                <a:spcPts val="0"/>
              </a:spcBef>
              <a:spcAft>
                <a:spcPts val="0"/>
              </a:spcAft>
              <a:buClr>
                <a:srgbClr val="000000"/>
              </a:buClr>
              <a:buSzPts val="1800"/>
              <a:buNone/>
              <a:defRPr/>
            </a:lvl3pPr>
            <a:lvl4pPr lvl="3" algn="l" rtl="0">
              <a:lnSpc>
                <a:spcPct val="80000"/>
              </a:lnSpc>
              <a:spcBef>
                <a:spcPts val="0"/>
              </a:spcBef>
              <a:spcAft>
                <a:spcPts val="0"/>
              </a:spcAft>
              <a:buClr>
                <a:srgbClr val="000000"/>
              </a:buClr>
              <a:buSzPts val="1800"/>
              <a:buNone/>
              <a:defRPr/>
            </a:lvl4pPr>
            <a:lvl5pPr lvl="4" algn="l" rtl="0">
              <a:lnSpc>
                <a:spcPct val="80000"/>
              </a:lnSpc>
              <a:spcBef>
                <a:spcPts val="0"/>
              </a:spcBef>
              <a:spcAft>
                <a:spcPts val="0"/>
              </a:spcAft>
              <a:buClr>
                <a:srgbClr val="000000"/>
              </a:buClr>
              <a:buSzPts val="1800"/>
              <a:buNone/>
              <a:defRPr/>
            </a:lvl5pPr>
            <a:lvl6pPr lvl="5" algn="l" rtl="0">
              <a:lnSpc>
                <a:spcPct val="80000"/>
              </a:lnSpc>
              <a:spcBef>
                <a:spcPts val="0"/>
              </a:spcBef>
              <a:spcAft>
                <a:spcPts val="0"/>
              </a:spcAft>
              <a:buClr>
                <a:srgbClr val="000000"/>
              </a:buClr>
              <a:buSzPts val="1800"/>
              <a:buNone/>
              <a:defRPr/>
            </a:lvl6pPr>
            <a:lvl7pPr lvl="6" algn="l" rtl="0">
              <a:lnSpc>
                <a:spcPct val="80000"/>
              </a:lnSpc>
              <a:spcBef>
                <a:spcPts val="0"/>
              </a:spcBef>
              <a:spcAft>
                <a:spcPts val="0"/>
              </a:spcAft>
              <a:buClr>
                <a:srgbClr val="000000"/>
              </a:buClr>
              <a:buSzPts val="1800"/>
              <a:buNone/>
              <a:defRPr/>
            </a:lvl7pPr>
            <a:lvl8pPr lvl="7" algn="l" rtl="0">
              <a:lnSpc>
                <a:spcPct val="80000"/>
              </a:lnSpc>
              <a:spcBef>
                <a:spcPts val="0"/>
              </a:spcBef>
              <a:spcAft>
                <a:spcPts val="0"/>
              </a:spcAft>
              <a:buClr>
                <a:srgbClr val="000000"/>
              </a:buClr>
              <a:buSzPts val="1800"/>
              <a:buNone/>
              <a:defRPr/>
            </a:lvl8pPr>
            <a:lvl9pPr lvl="8" algn="l" rtl="0">
              <a:lnSpc>
                <a:spcPct val="80000"/>
              </a:lnSpc>
              <a:spcBef>
                <a:spcPts val="0"/>
              </a:spcBef>
              <a:spcAft>
                <a:spcPts val="0"/>
              </a:spcAft>
              <a:buClr>
                <a:srgbClr val="000000"/>
              </a:buClr>
              <a:buSzPts val="1800"/>
              <a:buNone/>
              <a:defRPr/>
            </a:lvl9pPr>
          </a:lstStyle>
          <a:p>
            <a:endParaRPr/>
          </a:p>
        </p:txBody>
      </p:sp>
      <p:sp>
        <p:nvSpPr>
          <p:cNvPr id="137" name="Google Shape;137;g21a4d3557ae_0_146"/>
          <p:cNvSpPr txBox="1">
            <a:spLocks noGrp="1"/>
          </p:cNvSpPr>
          <p:nvPr>
            <p:ph type="body" idx="1"/>
          </p:nvPr>
        </p:nvSpPr>
        <p:spPr>
          <a:xfrm>
            <a:off x="1206500" y="2372962"/>
            <a:ext cx="21971100" cy="934800"/>
          </a:xfrm>
          <a:prstGeom prst="rect">
            <a:avLst/>
          </a:prstGeom>
          <a:noFill/>
          <a:ln>
            <a:noFill/>
          </a:ln>
        </p:spPr>
        <p:txBody>
          <a:bodyPr spcFirstLastPara="1" wrap="square" lIns="45700" tIns="45700" rIns="45700" bIns="45700" anchor="t" anchorCtr="0">
            <a:normAutofit/>
          </a:bodyPr>
          <a:lstStyle>
            <a:lvl1pPr marL="457200" lvl="0" indent="-228600" algn="l" rtl="0">
              <a:lnSpc>
                <a:spcPct val="100000"/>
              </a:lnSpc>
              <a:spcBef>
                <a:spcPts val="0"/>
              </a:spcBef>
              <a:spcAft>
                <a:spcPts val="0"/>
              </a:spcAft>
              <a:buClr>
                <a:srgbClr val="000000"/>
              </a:buClr>
              <a:buSzPts val="5500"/>
              <a:buFont typeface="Helvetica Neue"/>
              <a:buNone/>
              <a:defRPr sz="5500" b="1"/>
            </a:lvl1pPr>
            <a:lvl2pPr marL="914400" lvl="1" indent="-369189" algn="l" rtl="0">
              <a:lnSpc>
                <a:spcPct val="90000"/>
              </a:lnSpc>
              <a:spcBef>
                <a:spcPts val="4500"/>
              </a:spcBef>
              <a:spcAft>
                <a:spcPts val="0"/>
              </a:spcAft>
              <a:buClr>
                <a:srgbClr val="000000"/>
              </a:buClr>
              <a:buSzPts val="2214"/>
              <a:buChar char="•"/>
              <a:defRPr/>
            </a:lvl2pPr>
            <a:lvl3pPr marL="1371600" lvl="2" indent="-369189" algn="l" rtl="0">
              <a:lnSpc>
                <a:spcPct val="90000"/>
              </a:lnSpc>
              <a:spcBef>
                <a:spcPts val="4500"/>
              </a:spcBef>
              <a:spcAft>
                <a:spcPts val="0"/>
              </a:spcAft>
              <a:buClr>
                <a:srgbClr val="000000"/>
              </a:buClr>
              <a:buSzPts val="2214"/>
              <a:buChar char="•"/>
              <a:defRPr/>
            </a:lvl3pPr>
            <a:lvl4pPr marL="1828800" lvl="3" indent="-369189" algn="l" rtl="0">
              <a:lnSpc>
                <a:spcPct val="90000"/>
              </a:lnSpc>
              <a:spcBef>
                <a:spcPts val="4500"/>
              </a:spcBef>
              <a:spcAft>
                <a:spcPts val="0"/>
              </a:spcAft>
              <a:buClr>
                <a:srgbClr val="000000"/>
              </a:buClr>
              <a:buSzPts val="2214"/>
              <a:buChar char="•"/>
              <a:defRPr/>
            </a:lvl4pPr>
            <a:lvl5pPr marL="2286000" lvl="4" indent="-369189" algn="l" rtl="0">
              <a:lnSpc>
                <a:spcPct val="90000"/>
              </a:lnSpc>
              <a:spcBef>
                <a:spcPts val="4500"/>
              </a:spcBef>
              <a:spcAft>
                <a:spcPts val="0"/>
              </a:spcAft>
              <a:buClr>
                <a:srgbClr val="000000"/>
              </a:buClr>
              <a:buSzPts val="2214"/>
              <a:buChar char="•"/>
              <a:defRPr/>
            </a:lvl5pPr>
            <a:lvl6pPr marL="2743200" lvl="5" indent="-369189" algn="l" rtl="0">
              <a:lnSpc>
                <a:spcPct val="90000"/>
              </a:lnSpc>
              <a:spcBef>
                <a:spcPts val="4500"/>
              </a:spcBef>
              <a:spcAft>
                <a:spcPts val="0"/>
              </a:spcAft>
              <a:buClr>
                <a:srgbClr val="000000"/>
              </a:buClr>
              <a:buSzPts val="2214"/>
              <a:buChar char="•"/>
              <a:defRPr/>
            </a:lvl6pPr>
            <a:lvl7pPr marL="3200400" lvl="6" indent="-369189" algn="l" rtl="0">
              <a:lnSpc>
                <a:spcPct val="90000"/>
              </a:lnSpc>
              <a:spcBef>
                <a:spcPts val="4500"/>
              </a:spcBef>
              <a:spcAft>
                <a:spcPts val="0"/>
              </a:spcAft>
              <a:buClr>
                <a:srgbClr val="000000"/>
              </a:buClr>
              <a:buSzPts val="2214"/>
              <a:buChar char="•"/>
              <a:defRPr/>
            </a:lvl7pPr>
            <a:lvl8pPr marL="3657600" lvl="7" indent="-369189" algn="l" rtl="0">
              <a:lnSpc>
                <a:spcPct val="90000"/>
              </a:lnSpc>
              <a:spcBef>
                <a:spcPts val="4500"/>
              </a:spcBef>
              <a:spcAft>
                <a:spcPts val="0"/>
              </a:spcAft>
              <a:buClr>
                <a:srgbClr val="000000"/>
              </a:buClr>
              <a:buSzPts val="2214"/>
              <a:buChar char="•"/>
              <a:defRPr/>
            </a:lvl8pPr>
            <a:lvl9pPr marL="4114800" lvl="8" indent="-369189" algn="l" rtl="0">
              <a:lnSpc>
                <a:spcPct val="90000"/>
              </a:lnSpc>
              <a:spcBef>
                <a:spcPts val="4500"/>
              </a:spcBef>
              <a:spcAft>
                <a:spcPts val="0"/>
              </a:spcAft>
              <a:buClr>
                <a:srgbClr val="000000"/>
              </a:buClr>
              <a:buSzPts val="2214"/>
              <a:buChar char="•"/>
              <a:defRPr/>
            </a:lvl9pPr>
          </a:lstStyle>
          <a:p>
            <a:endParaRPr/>
          </a:p>
        </p:txBody>
      </p:sp>
      <p:sp>
        <p:nvSpPr>
          <p:cNvPr id="138" name="Google Shape;138;g21a4d3557ae_0_146"/>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lvl1pPr marL="0" lvl="0" indent="0" algn="ctr" rtl="0">
              <a:lnSpc>
                <a:spcPct val="100000"/>
              </a:lnSpc>
              <a:spcBef>
                <a:spcPts val="0"/>
              </a:spcBef>
              <a:spcAft>
                <a:spcPts val="0"/>
              </a:spcAft>
              <a:buClr>
                <a:srgbClr val="000000"/>
              </a:buClr>
              <a:buSzPts val="1800"/>
              <a:buFont typeface="Helvetica Neue"/>
              <a:buNone/>
              <a:defRPr sz="1800"/>
            </a:lvl1pPr>
            <a:lvl2pPr marL="0" lvl="1" indent="0" algn="ctr" rtl="0">
              <a:lnSpc>
                <a:spcPct val="100000"/>
              </a:lnSpc>
              <a:spcBef>
                <a:spcPts val="0"/>
              </a:spcBef>
              <a:spcAft>
                <a:spcPts val="0"/>
              </a:spcAft>
              <a:buClr>
                <a:srgbClr val="000000"/>
              </a:buClr>
              <a:buSzPts val="1800"/>
              <a:buFont typeface="Helvetica Neue"/>
              <a:buNone/>
              <a:defRPr sz="1800"/>
            </a:lvl2pPr>
            <a:lvl3pPr marL="0" lvl="2" indent="0" algn="ctr" rtl="0">
              <a:lnSpc>
                <a:spcPct val="100000"/>
              </a:lnSpc>
              <a:spcBef>
                <a:spcPts val="0"/>
              </a:spcBef>
              <a:spcAft>
                <a:spcPts val="0"/>
              </a:spcAft>
              <a:buClr>
                <a:srgbClr val="000000"/>
              </a:buClr>
              <a:buSzPts val="1800"/>
              <a:buFont typeface="Helvetica Neue"/>
              <a:buNone/>
              <a:defRPr sz="1800"/>
            </a:lvl3pPr>
            <a:lvl4pPr marL="0" lvl="3" indent="0" algn="ctr" rtl="0">
              <a:lnSpc>
                <a:spcPct val="100000"/>
              </a:lnSpc>
              <a:spcBef>
                <a:spcPts val="0"/>
              </a:spcBef>
              <a:spcAft>
                <a:spcPts val="0"/>
              </a:spcAft>
              <a:buClr>
                <a:srgbClr val="000000"/>
              </a:buClr>
              <a:buSzPts val="1800"/>
              <a:buFont typeface="Helvetica Neue"/>
              <a:buNone/>
              <a:defRPr sz="1800"/>
            </a:lvl4pPr>
            <a:lvl5pPr marL="0" lvl="4" indent="0" algn="ctr" rtl="0">
              <a:lnSpc>
                <a:spcPct val="100000"/>
              </a:lnSpc>
              <a:spcBef>
                <a:spcPts val="0"/>
              </a:spcBef>
              <a:spcAft>
                <a:spcPts val="0"/>
              </a:spcAft>
              <a:buClr>
                <a:srgbClr val="000000"/>
              </a:buClr>
              <a:buSzPts val="1800"/>
              <a:buFont typeface="Helvetica Neue"/>
              <a:buNone/>
              <a:defRPr sz="1800"/>
            </a:lvl5pPr>
            <a:lvl6pPr marL="0" lvl="5" indent="0" algn="ctr" rtl="0">
              <a:lnSpc>
                <a:spcPct val="100000"/>
              </a:lnSpc>
              <a:spcBef>
                <a:spcPts val="0"/>
              </a:spcBef>
              <a:spcAft>
                <a:spcPts val="0"/>
              </a:spcAft>
              <a:buClr>
                <a:srgbClr val="000000"/>
              </a:buClr>
              <a:buSzPts val="1800"/>
              <a:buFont typeface="Helvetica Neue"/>
              <a:buNone/>
              <a:defRPr sz="1800"/>
            </a:lvl6pPr>
            <a:lvl7pPr marL="0" lvl="6" indent="0" algn="ctr" rtl="0">
              <a:lnSpc>
                <a:spcPct val="100000"/>
              </a:lnSpc>
              <a:spcBef>
                <a:spcPts val="0"/>
              </a:spcBef>
              <a:spcAft>
                <a:spcPts val="0"/>
              </a:spcAft>
              <a:buClr>
                <a:srgbClr val="000000"/>
              </a:buClr>
              <a:buSzPts val="1800"/>
              <a:buFont typeface="Helvetica Neue"/>
              <a:buNone/>
              <a:defRPr sz="1800"/>
            </a:lvl7pPr>
            <a:lvl8pPr marL="0" lvl="7" indent="0" algn="ctr" rtl="0">
              <a:lnSpc>
                <a:spcPct val="100000"/>
              </a:lnSpc>
              <a:spcBef>
                <a:spcPts val="0"/>
              </a:spcBef>
              <a:spcAft>
                <a:spcPts val="0"/>
              </a:spcAft>
              <a:buClr>
                <a:srgbClr val="000000"/>
              </a:buClr>
              <a:buSzPts val="1800"/>
              <a:buFont typeface="Helvetica Neue"/>
              <a:buNone/>
              <a:defRPr sz="1800"/>
            </a:lvl8pPr>
            <a:lvl9pPr marL="0" lvl="8" indent="0" algn="ctr" rtl="0">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Subtitle">
  <p:cSld name="Title &amp; Subtitle 2">
    <p:spTree>
      <p:nvGrpSpPr>
        <p:cNvPr id="1" name="Shape 19"/>
        <p:cNvGrpSpPr/>
        <p:nvPr/>
      </p:nvGrpSpPr>
      <p:grpSpPr>
        <a:xfrm>
          <a:off x="0" y="0"/>
          <a:ext cx="0" cy="0"/>
          <a:chOff x="0" y="0"/>
          <a:chExt cx="0" cy="0"/>
        </a:xfrm>
      </p:grpSpPr>
      <p:sp>
        <p:nvSpPr>
          <p:cNvPr id="20" name="Google Shape;20;p34"/>
          <p:cNvSpPr txBox="1">
            <a:spLocks noGrp="1"/>
          </p:cNvSpPr>
          <p:nvPr>
            <p:ph type="title"/>
          </p:nvPr>
        </p:nvSpPr>
        <p:spPr>
          <a:xfrm>
            <a:off x="4833937" y="2303859"/>
            <a:ext cx="14716126" cy="4643438"/>
          </a:xfrm>
          <a:prstGeom prst="rect">
            <a:avLst/>
          </a:prstGeom>
          <a:noFill/>
          <a:ln>
            <a:noFill/>
          </a:ln>
        </p:spPr>
        <p:txBody>
          <a:bodyPr spcFirstLastPara="1" wrap="square" lIns="71425" tIns="71425" rIns="71425" bIns="71425" anchor="b" anchorCtr="0">
            <a:noAutofit/>
          </a:bodyPr>
          <a:lstStyle>
            <a:lvl1pPr lvl="0" algn="ctr">
              <a:lnSpc>
                <a:spcPct val="100000"/>
              </a:lnSpc>
              <a:spcBef>
                <a:spcPts val="0"/>
              </a:spcBef>
              <a:spcAft>
                <a:spcPts val="0"/>
              </a:spcAft>
              <a:buClr>
                <a:srgbClr val="000000"/>
              </a:buClr>
              <a:buSzPts val="11800"/>
              <a:buFont typeface="Gill Sans"/>
              <a:buNone/>
              <a:defRPr sz="11800" b="0">
                <a:latin typeface="Gill Sans"/>
                <a:ea typeface="Gill Sans"/>
                <a:cs typeface="Gill Sans"/>
                <a:sym typeface="Gill Sans"/>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1" name="Google Shape;21;p34"/>
          <p:cNvSpPr txBox="1">
            <a:spLocks noGrp="1"/>
          </p:cNvSpPr>
          <p:nvPr>
            <p:ph type="body" idx="1"/>
          </p:nvPr>
        </p:nvSpPr>
        <p:spPr>
          <a:xfrm>
            <a:off x="4833937" y="7072312"/>
            <a:ext cx="14716126" cy="1589485"/>
          </a:xfrm>
          <a:prstGeom prst="rect">
            <a:avLst/>
          </a:prstGeom>
          <a:noFill/>
          <a:ln>
            <a:noFill/>
          </a:ln>
        </p:spPr>
        <p:txBody>
          <a:bodyPr spcFirstLastPara="1" wrap="square" lIns="71425" tIns="71425" rIns="71425" bIns="71425" anchor="t" anchorCtr="0">
            <a:noAutofit/>
          </a:bodyPr>
          <a:lstStyle>
            <a:lvl1pPr marL="457200" lvl="0" indent="-228600" algn="ctr">
              <a:lnSpc>
                <a:spcPct val="100000"/>
              </a:lnSpc>
              <a:spcBef>
                <a:spcPts val="0"/>
              </a:spcBef>
              <a:spcAft>
                <a:spcPts val="0"/>
              </a:spcAft>
              <a:buClr>
                <a:srgbClr val="000000"/>
              </a:buClr>
              <a:buSzPts val="5000"/>
              <a:buFont typeface="Gill Sans"/>
              <a:buNone/>
              <a:defRPr sz="5000">
                <a:latin typeface="Gill Sans"/>
                <a:ea typeface="Gill Sans"/>
                <a:cs typeface="Gill Sans"/>
                <a:sym typeface="Gill Sans"/>
              </a:defRPr>
            </a:lvl1pPr>
            <a:lvl2pPr marL="914400" lvl="1" indent="-228600" algn="ctr">
              <a:lnSpc>
                <a:spcPct val="100000"/>
              </a:lnSpc>
              <a:spcBef>
                <a:spcPts val="0"/>
              </a:spcBef>
              <a:spcAft>
                <a:spcPts val="0"/>
              </a:spcAft>
              <a:buClr>
                <a:srgbClr val="000000"/>
              </a:buClr>
              <a:buSzPts val="5000"/>
              <a:buFont typeface="Gill Sans"/>
              <a:buNone/>
              <a:defRPr sz="5000">
                <a:latin typeface="Gill Sans"/>
                <a:ea typeface="Gill Sans"/>
                <a:cs typeface="Gill Sans"/>
                <a:sym typeface="Gill Sans"/>
              </a:defRPr>
            </a:lvl2pPr>
            <a:lvl3pPr marL="1371600" lvl="2" indent="-228600" algn="ctr">
              <a:lnSpc>
                <a:spcPct val="100000"/>
              </a:lnSpc>
              <a:spcBef>
                <a:spcPts val="0"/>
              </a:spcBef>
              <a:spcAft>
                <a:spcPts val="0"/>
              </a:spcAft>
              <a:buClr>
                <a:srgbClr val="000000"/>
              </a:buClr>
              <a:buSzPts val="5000"/>
              <a:buFont typeface="Gill Sans"/>
              <a:buNone/>
              <a:defRPr sz="5000">
                <a:latin typeface="Gill Sans"/>
                <a:ea typeface="Gill Sans"/>
                <a:cs typeface="Gill Sans"/>
                <a:sym typeface="Gill Sans"/>
              </a:defRPr>
            </a:lvl3pPr>
            <a:lvl4pPr marL="1828800" lvl="3" indent="-228600" algn="ctr">
              <a:lnSpc>
                <a:spcPct val="100000"/>
              </a:lnSpc>
              <a:spcBef>
                <a:spcPts val="0"/>
              </a:spcBef>
              <a:spcAft>
                <a:spcPts val="0"/>
              </a:spcAft>
              <a:buClr>
                <a:srgbClr val="000000"/>
              </a:buClr>
              <a:buSzPts val="5000"/>
              <a:buFont typeface="Gill Sans"/>
              <a:buNone/>
              <a:defRPr sz="5000">
                <a:latin typeface="Gill Sans"/>
                <a:ea typeface="Gill Sans"/>
                <a:cs typeface="Gill Sans"/>
                <a:sym typeface="Gill Sans"/>
              </a:defRPr>
            </a:lvl4pPr>
            <a:lvl5pPr marL="2286000" lvl="4" indent="-228600" algn="ctr">
              <a:lnSpc>
                <a:spcPct val="100000"/>
              </a:lnSpc>
              <a:spcBef>
                <a:spcPts val="0"/>
              </a:spcBef>
              <a:spcAft>
                <a:spcPts val="0"/>
              </a:spcAft>
              <a:buClr>
                <a:srgbClr val="000000"/>
              </a:buClr>
              <a:buSzPts val="5000"/>
              <a:buFont typeface="Gill Sans"/>
              <a:buNone/>
              <a:defRPr sz="5000">
                <a:latin typeface="Gill Sans"/>
                <a:ea typeface="Gill Sans"/>
                <a:cs typeface="Gill Sans"/>
                <a:sym typeface="Gill Sans"/>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2" name="Google Shape;22;p34"/>
          <p:cNvSpPr txBox="1">
            <a:spLocks noGrp="1"/>
          </p:cNvSpPr>
          <p:nvPr>
            <p:ph type="sldNum" idx="12"/>
          </p:nvPr>
        </p:nvSpPr>
        <p:spPr>
          <a:xfrm>
            <a:off x="11952882" y="13019484"/>
            <a:ext cx="460376" cy="498476"/>
          </a:xfrm>
          <a:prstGeom prst="rect">
            <a:avLst/>
          </a:prstGeom>
          <a:noFill/>
          <a:ln>
            <a:noFill/>
          </a:ln>
        </p:spPr>
        <p:txBody>
          <a:bodyPr spcFirstLastPara="1" wrap="square" lIns="71425" tIns="71425" rIns="71425" bIns="71425" anchor="t" anchorCtr="0">
            <a:spAutoFit/>
          </a:bodyPr>
          <a:lstStyle>
            <a:lvl1pPr marL="0" marR="0" lvl="0" indent="0" algn="ctr">
              <a:lnSpc>
                <a:spcPct val="100000"/>
              </a:lnSpc>
              <a:spcBef>
                <a:spcPts val="0"/>
              </a:spcBef>
              <a:spcAft>
                <a:spcPts val="0"/>
              </a:spcAft>
              <a:buClr>
                <a:srgbClr val="000000"/>
              </a:buClr>
              <a:buSzPts val="2400"/>
              <a:buFont typeface="Gill Sans"/>
              <a:buNone/>
              <a:defRPr sz="2400">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2400"/>
              <a:buFont typeface="Gill Sans"/>
              <a:buNone/>
              <a:defRPr sz="2400">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2400"/>
              <a:buFont typeface="Gill Sans"/>
              <a:buNone/>
              <a:defRPr sz="2400">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2400"/>
              <a:buFont typeface="Gill Sans"/>
              <a:buNone/>
              <a:defRPr sz="2400">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2400"/>
              <a:buFont typeface="Gill Sans"/>
              <a:buNone/>
              <a:defRPr sz="2400">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2400"/>
              <a:buFont typeface="Gill Sans"/>
              <a:buNone/>
              <a:defRPr sz="2400">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2400"/>
              <a:buFont typeface="Gill Sans"/>
              <a:buNone/>
              <a:defRPr sz="2400">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2400"/>
              <a:buFont typeface="Gill Sans"/>
              <a:buNone/>
              <a:defRPr sz="2400">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2400"/>
              <a:buFont typeface="Gill Sans"/>
              <a:buNone/>
              <a:defRPr sz="2400">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sz="1800">
              <a:latin typeface="Helvetica Neue"/>
              <a:ea typeface="Helvetica Neue"/>
              <a:cs typeface="Helvetica Neue"/>
              <a:sym typeface="Helvetica Neue"/>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39"/>
        <p:cNvGrpSpPr/>
        <p:nvPr/>
      </p:nvGrpSpPr>
      <p:grpSpPr>
        <a:xfrm>
          <a:off x="0" y="0"/>
          <a:ext cx="0" cy="0"/>
          <a:chOff x="0" y="0"/>
          <a:chExt cx="0" cy="0"/>
        </a:xfrm>
      </p:grpSpPr>
      <p:sp>
        <p:nvSpPr>
          <p:cNvPr id="140" name="Google Shape;140;g21a4d3557ae_0_150"/>
          <p:cNvSpPr txBox="1">
            <a:spLocks noGrp="1"/>
          </p:cNvSpPr>
          <p:nvPr>
            <p:ph type="title"/>
          </p:nvPr>
        </p:nvSpPr>
        <p:spPr>
          <a:xfrm>
            <a:off x="1206500" y="1079500"/>
            <a:ext cx="21971100" cy="1435200"/>
          </a:xfrm>
          <a:prstGeom prst="rect">
            <a:avLst/>
          </a:prstGeom>
          <a:noFill/>
          <a:ln>
            <a:noFill/>
          </a:ln>
        </p:spPr>
        <p:txBody>
          <a:bodyPr spcFirstLastPara="1" wrap="square" lIns="50800" tIns="50800" rIns="50800" bIns="50800" anchor="t" anchorCtr="0">
            <a:normAutofit/>
          </a:bodyPr>
          <a:lstStyle>
            <a:lvl1pPr lvl="0" algn="l" rtl="0">
              <a:lnSpc>
                <a:spcPct val="80000"/>
              </a:lnSpc>
              <a:spcBef>
                <a:spcPts val="0"/>
              </a:spcBef>
              <a:spcAft>
                <a:spcPts val="0"/>
              </a:spcAft>
              <a:buClr>
                <a:srgbClr val="000000"/>
              </a:buClr>
              <a:buSzPts val="1800"/>
              <a:buNone/>
              <a:defRPr/>
            </a:lvl1pPr>
            <a:lvl2pPr lvl="1" algn="l" rtl="0">
              <a:lnSpc>
                <a:spcPct val="80000"/>
              </a:lnSpc>
              <a:spcBef>
                <a:spcPts val="0"/>
              </a:spcBef>
              <a:spcAft>
                <a:spcPts val="0"/>
              </a:spcAft>
              <a:buClr>
                <a:srgbClr val="000000"/>
              </a:buClr>
              <a:buSzPts val="1800"/>
              <a:buNone/>
              <a:defRPr/>
            </a:lvl2pPr>
            <a:lvl3pPr lvl="2" algn="l" rtl="0">
              <a:lnSpc>
                <a:spcPct val="80000"/>
              </a:lnSpc>
              <a:spcBef>
                <a:spcPts val="0"/>
              </a:spcBef>
              <a:spcAft>
                <a:spcPts val="0"/>
              </a:spcAft>
              <a:buClr>
                <a:srgbClr val="000000"/>
              </a:buClr>
              <a:buSzPts val="1800"/>
              <a:buNone/>
              <a:defRPr/>
            </a:lvl3pPr>
            <a:lvl4pPr lvl="3" algn="l" rtl="0">
              <a:lnSpc>
                <a:spcPct val="80000"/>
              </a:lnSpc>
              <a:spcBef>
                <a:spcPts val="0"/>
              </a:spcBef>
              <a:spcAft>
                <a:spcPts val="0"/>
              </a:spcAft>
              <a:buClr>
                <a:srgbClr val="000000"/>
              </a:buClr>
              <a:buSzPts val="1800"/>
              <a:buNone/>
              <a:defRPr/>
            </a:lvl4pPr>
            <a:lvl5pPr lvl="4" algn="l" rtl="0">
              <a:lnSpc>
                <a:spcPct val="80000"/>
              </a:lnSpc>
              <a:spcBef>
                <a:spcPts val="0"/>
              </a:spcBef>
              <a:spcAft>
                <a:spcPts val="0"/>
              </a:spcAft>
              <a:buClr>
                <a:srgbClr val="000000"/>
              </a:buClr>
              <a:buSzPts val="1800"/>
              <a:buNone/>
              <a:defRPr/>
            </a:lvl5pPr>
            <a:lvl6pPr lvl="5" algn="l" rtl="0">
              <a:lnSpc>
                <a:spcPct val="80000"/>
              </a:lnSpc>
              <a:spcBef>
                <a:spcPts val="0"/>
              </a:spcBef>
              <a:spcAft>
                <a:spcPts val="0"/>
              </a:spcAft>
              <a:buClr>
                <a:srgbClr val="000000"/>
              </a:buClr>
              <a:buSzPts val="1800"/>
              <a:buNone/>
              <a:defRPr/>
            </a:lvl6pPr>
            <a:lvl7pPr lvl="6" algn="l" rtl="0">
              <a:lnSpc>
                <a:spcPct val="80000"/>
              </a:lnSpc>
              <a:spcBef>
                <a:spcPts val="0"/>
              </a:spcBef>
              <a:spcAft>
                <a:spcPts val="0"/>
              </a:spcAft>
              <a:buClr>
                <a:srgbClr val="000000"/>
              </a:buClr>
              <a:buSzPts val="1800"/>
              <a:buNone/>
              <a:defRPr/>
            </a:lvl7pPr>
            <a:lvl8pPr lvl="7" algn="l" rtl="0">
              <a:lnSpc>
                <a:spcPct val="80000"/>
              </a:lnSpc>
              <a:spcBef>
                <a:spcPts val="0"/>
              </a:spcBef>
              <a:spcAft>
                <a:spcPts val="0"/>
              </a:spcAft>
              <a:buClr>
                <a:srgbClr val="000000"/>
              </a:buClr>
              <a:buSzPts val="1800"/>
              <a:buNone/>
              <a:defRPr/>
            </a:lvl8pPr>
            <a:lvl9pPr lvl="8" algn="l" rtl="0">
              <a:lnSpc>
                <a:spcPct val="80000"/>
              </a:lnSpc>
              <a:spcBef>
                <a:spcPts val="0"/>
              </a:spcBef>
              <a:spcAft>
                <a:spcPts val="0"/>
              </a:spcAft>
              <a:buClr>
                <a:srgbClr val="000000"/>
              </a:buClr>
              <a:buSzPts val="1800"/>
              <a:buNone/>
              <a:defRPr/>
            </a:lvl9pPr>
          </a:lstStyle>
          <a:p>
            <a:endParaRPr/>
          </a:p>
        </p:txBody>
      </p:sp>
      <p:sp>
        <p:nvSpPr>
          <p:cNvPr id="141" name="Google Shape;141;g21a4d3557ae_0_150"/>
          <p:cNvSpPr txBox="1">
            <a:spLocks noGrp="1"/>
          </p:cNvSpPr>
          <p:nvPr>
            <p:ph type="body" idx="1"/>
          </p:nvPr>
        </p:nvSpPr>
        <p:spPr>
          <a:xfrm>
            <a:off x="1206500" y="2372962"/>
            <a:ext cx="21971100" cy="934800"/>
          </a:xfrm>
          <a:prstGeom prst="rect">
            <a:avLst/>
          </a:prstGeom>
          <a:noFill/>
          <a:ln>
            <a:noFill/>
          </a:ln>
        </p:spPr>
        <p:txBody>
          <a:bodyPr spcFirstLastPara="1" wrap="square" lIns="45700" tIns="45700" rIns="45700" bIns="45700" anchor="t" anchorCtr="0">
            <a:normAutofit/>
          </a:bodyPr>
          <a:lstStyle>
            <a:lvl1pPr marL="457200" lvl="0" indent="-228600" algn="l" rtl="0">
              <a:lnSpc>
                <a:spcPct val="100000"/>
              </a:lnSpc>
              <a:spcBef>
                <a:spcPts val="0"/>
              </a:spcBef>
              <a:spcAft>
                <a:spcPts val="0"/>
              </a:spcAft>
              <a:buClr>
                <a:srgbClr val="000000"/>
              </a:buClr>
              <a:buSzPts val="5500"/>
              <a:buFont typeface="Helvetica Neue"/>
              <a:buNone/>
              <a:defRPr sz="5500" b="1"/>
            </a:lvl1pPr>
            <a:lvl2pPr marL="914400" lvl="1" indent="-369189" algn="l" rtl="0">
              <a:lnSpc>
                <a:spcPct val="90000"/>
              </a:lnSpc>
              <a:spcBef>
                <a:spcPts val="4500"/>
              </a:spcBef>
              <a:spcAft>
                <a:spcPts val="0"/>
              </a:spcAft>
              <a:buClr>
                <a:srgbClr val="000000"/>
              </a:buClr>
              <a:buSzPts val="2214"/>
              <a:buChar char="•"/>
              <a:defRPr/>
            </a:lvl2pPr>
            <a:lvl3pPr marL="1371600" lvl="2" indent="-369189" algn="l" rtl="0">
              <a:lnSpc>
                <a:spcPct val="90000"/>
              </a:lnSpc>
              <a:spcBef>
                <a:spcPts val="4500"/>
              </a:spcBef>
              <a:spcAft>
                <a:spcPts val="0"/>
              </a:spcAft>
              <a:buClr>
                <a:srgbClr val="000000"/>
              </a:buClr>
              <a:buSzPts val="2214"/>
              <a:buChar char="•"/>
              <a:defRPr/>
            </a:lvl3pPr>
            <a:lvl4pPr marL="1828800" lvl="3" indent="-369189" algn="l" rtl="0">
              <a:lnSpc>
                <a:spcPct val="90000"/>
              </a:lnSpc>
              <a:spcBef>
                <a:spcPts val="4500"/>
              </a:spcBef>
              <a:spcAft>
                <a:spcPts val="0"/>
              </a:spcAft>
              <a:buClr>
                <a:srgbClr val="000000"/>
              </a:buClr>
              <a:buSzPts val="2214"/>
              <a:buChar char="•"/>
              <a:defRPr/>
            </a:lvl4pPr>
            <a:lvl5pPr marL="2286000" lvl="4" indent="-369189" algn="l" rtl="0">
              <a:lnSpc>
                <a:spcPct val="90000"/>
              </a:lnSpc>
              <a:spcBef>
                <a:spcPts val="4500"/>
              </a:spcBef>
              <a:spcAft>
                <a:spcPts val="0"/>
              </a:spcAft>
              <a:buClr>
                <a:srgbClr val="000000"/>
              </a:buClr>
              <a:buSzPts val="2214"/>
              <a:buChar char="•"/>
              <a:defRPr/>
            </a:lvl5pPr>
            <a:lvl6pPr marL="2743200" lvl="5" indent="-369189" algn="l" rtl="0">
              <a:lnSpc>
                <a:spcPct val="90000"/>
              </a:lnSpc>
              <a:spcBef>
                <a:spcPts val="4500"/>
              </a:spcBef>
              <a:spcAft>
                <a:spcPts val="0"/>
              </a:spcAft>
              <a:buClr>
                <a:srgbClr val="000000"/>
              </a:buClr>
              <a:buSzPts val="2214"/>
              <a:buChar char="•"/>
              <a:defRPr/>
            </a:lvl6pPr>
            <a:lvl7pPr marL="3200400" lvl="6" indent="-369189" algn="l" rtl="0">
              <a:lnSpc>
                <a:spcPct val="90000"/>
              </a:lnSpc>
              <a:spcBef>
                <a:spcPts val="4500"/>
              </a:spcBef>
              <a:spcAft>
                <a:spcPts val="0"/>
              </a:spcAft>
              <a:buClr>
                <a:srgbClr val="000000"/>
              </a:buClr>
              <a:buSzPts val="2214"/>
              <a:buChar char="•"/>
              <a:defRPr/>
            </a:lvl7pPr>
            <a:lvl8pPr marL="3657600" lvl="7" indent="-369189" algn="l" rtl="0">
              <a:lnSpc>
                <a:spcPct val="90000"/>
              </a:lnSpc>
              <a:spcBef>
                <a:spcPts val="4500"/>
              </a:spcBef>
              <a:spcAft>
                <a:spcPts val="0"/>
              </a:spcAft>
              <a:buClr>
                <a:srgbClr val="000000"/>
              </a:buClr>
              <a:buSzPts val="2214"/>
              <a:buChar char="•"/>
              <a:defRPr/>
            </a:lvl8pPr>
            <a:lvl9pPr marL="4114800" lvl="8" indent="-369189" algn="l" rtl="0">
              <a:lnSpc>
                <a:spcPct val="90000"/>
              </a:lnSpc>
              <a:spcBef>
                <a:spcPts val="4500"/>
              </a:spcBef>
              <a:spcAft>
                <a:spcPts val="0"/>
              </a:spcAft>
              <a:buClr>
                <a:srgbClr val="000000"/>
              </a:buClr>
              <a:buSzPts val="2214"/>
              <a:buChar char="•"/>
              <a:defRPr/>
            </a:lvl9pPr>
          </a:lstStyle>
          <a:p>
            <a:endParaRPr/>
          </a:p>
        </p:txBody>
      </p:sp>
      <p:sp>
        <p:nvSpPr>
          <p:cNvPr id="142" name="Google Shape;142;g21a4d3557ae_0_150"/>
          <p:cNvSpPr txBox="1">
            <a:spLocks noGrp="1"/>
          </p:cNvSpPr>
          <p:nvPr>
            <p:ph type="body" idx="2"/>
          </p:nvPr>
        </p:nvSpPr>
        <p:spPr>
          <a:xfrm>
            <a:off x="1206500" y="4248504"/>
            <a:ext cx="21971100" cy="8256000"/>
          </a:xfrm>
          <a:prstGeom prst="rect">
            <a:avLst/>
          </a:prstGeom>
          <a:noFill/>
          <a:ln>
            <a:noFill/>
          </a:ln>
        </p:spPr>
        <p:txBody>
          <a:bodyPr spcFirstLastPara="1" wrap="square" lIns="50800" tIns="50800" rIns="50800" bIns="50800" anchor="t" anchorCtr="0">
            <a:normAutofit/>
          </a:bodyPr>
          <a:lstStyle>
            <a:lvl1pPr marL="457200" lvl="0" indent="-228600" algn="l" rtl="0">
              <a:lnSpc>
                <a:spcPct val="100000"/>
              </a:lnSpc>
              <a:spcBef>
                <a:spcPts val="1800"/>
              </a:spcBef>
              <a:spcAft>
                <a:spcPts val="0"/>
              </a:spcAft>
              <a:buClr>
                <a:srgbClr val="000000"/>
              </a:buClr>
              <a:buSzPts val="5500"/>
              <a:buFont typeface="Helvetica Neue"/>
              <a:buNone/>
              <a:defRPr sz="5500"/>
            </a:lvl1pPr>
            <a:lvl2pPr marL="914400" lvl="1" indent="-228600" algn="l" rtl="0">
              <a:lnSpc>
                <a:spcPct val="100000"/>
              </a:lnSpc>
              <a:spcBef>
                <a:spcPts val="1800"/>
              </a:spcBef>
              <a:spcAft>
                <a:spcPts val="0"/>
              </a:spcAft>
              <a:buClr>
                <a:srgbClr val="000000"/>
              </a:buClr>
              <a:buSzPts val="5500"/>
              <a:buFont typeface="Helvetica Neue"/>
              <a:buNone/>
              <a:defRPr sz="5500"/>
            </a:lvl2pPr>
            <a:lvl3pPr marL="1371600" lvl="2" indent="-228600" algn="l" rtl="0">
              <a:lnSpc>
                <a:spcPct val="100000"/>
              </a:lnSpc>
              <a:spcBef>
                <a:spcPts val="1800"/>
              </a:spcBef>
              <a:spcAft>
                <a:spcPts val="0"/>
              </a:spcAft>
              <a:buClr>
                <a:srgbClr val="000000"/>
              </a:buClr>
              <a:buSzPts val="5500"/>
              <a:buFont typeface="Helvetica Neue"/>
              <a:buNone/>
              <a:defRPr sz="5500"/>
            </a:lvl3pPr>
            <a:lvl4pPr marL="1828800" lvl="3" indent="-228600" algn="l" rtl="0">
              <a:lnSpc>
                <a:spcPct val="100000"/>
              </a:lnSpc>
              <a:spcBef>
                <a:spcPts val="1800"/>
              </a:spcBef>
              <a:spcAft>
                <a:spcPts val="0"/>
              </a:spcAft>
              <a:buClr>
                <a:srgbClr val="000000"/>
              </a:buClr>
              <a:buSzPts val="5500"/>
              <a:buFont typeface="Helvetica Neue"/>
              <a:buNone/>
              <a:defRPr sz="5500"/>
            </a:lvl4pPr>
            <a:lvl5pPr marL="2286000" lvl="4" indent="-228600" algn="l" rtl="0">
              <a:lnSpc>
                <a:spcPct val="100000"/>
              </a:lnSpc>
              <a:spcBef>
                <a:spcPts val="1800"/>
              </a:spcBef>
              <a:spcAft>
                <a:spcPts val="0"/>
              </a:spcAft>
              <a:buClr>
                <a:srgbClr val="000000"/>
              </a:buClr>
              <a:buSzPts val="5500"/>
              <a:buFont typeface="Helvetica Neue"/>
              <a:buNone/>
              <a:defRPr sz="5500"/>
            </a:lvl5pPr>
            <a:lvl6pPr marL="2743200" lvl="5" indent="-369189" algn="l" rtl="0">
              <a:lnSpc>
                <a:spcPct val="90000"/>
              </a:lnSpc>
              <a:spcBef>
                <a:spcPts val="4500"/>
              </a:spcBef>
              <a:spcAft>
                <a:spcPts val="0"/>
              </a:spcAft>
              <a:buClr>
                <a:srgbClr val="000000"/>
              </a:buClr>
              <a:buSzPts val="2214"/>
              <a:buChar char="•"/>
              <a:defRPr/>
            </a:lvl6pPr>
            <a:lvl7pPr marL="3200400" lvl="6" indent="-369189" algn="l" rtl="0">
              <a:lnSpc>
                <a:spcPct val="90000"/>
              </a:lnSpc>
              <a:spcBef>
                <a:spcPts val="4500"/>
              </a:spcBef>
              <a:spcAft>
                <a:spcPts val="0"/>
              </a:spcAft>
              <a:buClr>
                <a:srgbClr val="000000"/>
              </a:buClr>
              <a:buSzPts val="2214"/>
              <a:buChar char="•"/>
              <a:defRPr/>
            </a:lvl7pPr>
            <a:lvl8pPr marL="3657600" lvl="7" indent="-369189" algn="l" rtl="0">
              <a:lnSpc>
                <a:spcPct val="90000"/>
              </a:lnSpc>
              <a:spcBef>
                <a:spcPts val="4500"/>
              </a:spcBef>
              <a:spcAft>
                <a:spcPts val="0"/>
              </a:spcAft>
              <a:buClr>
                <a:srgbClr val="000000"/>
              </a:buClr>
              <a:buSzPts val="2214"/>
              <a:buChar char="•"/>
              <a:defRPr/>
            </a:lvl8pPr>
            <a:lvl9pPr marL="4114800" lvl="8" indent="-369189" algn="l" rtl="0">
              <a:lnSpc>
                <a:spcPct val="90000"/>
              </a:lnSpc>
              <a:spcBef>
                <a:spcPts val="4500"/>
              </a:spcBef>
              <a:spcAft>
                <a:spcPts val="0"/>
              </a:spcAft>
              <a:buClr>
                <a:srgbClr val="000000"/>
              </a:buClr>
              <a:buSzPts val="2214"/>
              <a:buChar char="•"/>
              <a:defRPr/>
            </a:lvl9pPr>
          </a:lstStyle>
          <a:p>
            <a:endParaRPr/>
          </a:p>
        </p:txBody>
      </p:sp>
      <p:sp>
        <p:nvSpPr>
          <p:cNvPr id="143" name="Google Shape;143;g21a4d3557ae_0_150"/>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lvl1pPr marL="0" lvl="0" indent="0" algn="ctr" rtl="0">
              <a:lnSpc>
                <a:spcPct val="100000"/>
              </a:lnSpc>
              <a:spcBef>
                <a:spcPts val="0"/>
              </a:spcBef>
              <a:spcAft>
                <a:spcPts val="0"/>
              </a:spcAft>
              <a:buClr>
                <a:srgbClr val="000000"/>
              </a:buClr>
              <a:buSzPts val="1800"/>
              <a:buFont typeface="Helvetica Neue"/>
              <a:buNone/>
              <a:defRPr sz="1800"/>
            </a:lvl1pPr>
            <a:lvl2pPr marL="0" lvl="1" indent="0" algn="ctr" rtl="0">
              <a:lnSpc>
                <a:spcPct val="100000"/>
              </a:lnSpc>
              <a:spcBef>
                <a:spcPts val="0"/>
              </a:spcBef>
              <a:spcAft>
                <a:spcPts val="0"/>
              </a:spcAft>
              <a:buClr>
                <a:srgbClr val="000000"/>
              </a:buClr>
              <a:buSzPts val="1800"/>
              <a:buFont typeface="Helvetica Neue"/>
              <a:buNone/>
              <a:defRPr sz="1800"/>
            </a:lvl2pPr>
            <a:lvl3pPr marL="0" lvl="2" indent="0" algn="ctr" rtl="0">
              <a:lnSpc>
                <a:spcPct val="100000"/>
              </a:lnSpc>
              <a:spcBef>
                <a:spcPts val="0"/>
              </a:spcBef>
              <a:spcAft>
                <a:spcPts val="0"/>
              </a:spcAft>
              <a:buClr>
                <a:srgbClr val="000000"/>
              </a:buClr>
              <a:buSzPts val="1800"/>
              <a:buFont typeface="Helvetica Neue"/>
              <a:buNone/>
              <a:defRPr sz="1800"/>
            </a:lvl3pPr>
            <a:lvl4pPr marL="0" lvl="3" indent="0" algn="ctr" rtl="0">
              <a:lnSpc>
                <a:spcPct val="100000"/>
              </a:lnSpc>
              <a:spcBef>
                <a:spcPts val="0"/>
              </a:spcBef>
              <a:spcAft>
                <a:spcPts val="0"/>
              </a:spcAft>
              <a:buClr>
                <a:srgbClr val="000000"/>
              </a:buClr>
              <a:buSzPts val="1800"/>
              <a:buFont typeface="Helvetica Neue"/>
              <a:buNone/>
              <a:defRPr sz="1800"/>
            </a:lvl4pPr>
            <a:lvl5pPr marL="0" lvl="4" indent="0" algn="ctr" rtl="0">
              <a:lnSpc>
                <a:spcPct val="100000"/>
              </a:lnSpc>
              <a:spcBef>
                <a:spcPts val="0"/>
              </a:spcBef>
              <a:spcAft>
                <a:spcPts val="0"/>
              </a:spcAft>
              <a:buClr>
                <a:srgbClr val="000000"/>
              </a:buClr>
              <a:buSzPts val="1800"/>
              <a:buFont typeface="Helvetica Neue"/>
              <a:buNone/>
              <a:defRPr sz="1800"/>
            </a:lvl5pPr>
            <a:lvl6pPr marL="0" lvl="5" indent="0" algn="ctr" rtl="0">
              <a:lnSpc>
                <a:spcPct val="100000"/>
              </a:lnSpc>
              <a:spcBef>
                <a:spcPts val="0"/>
              </a:spcBef>
              <a:spcAft>
                <a:spcPts val="0"/>
              </a:spcAft>
              <a:buClr>
                <a:srgbClr val="000000"/>
              </a:buClr>
              <a:buSzPts val="1800"/>
              <a:buFont typeface="Helvetica Neue"/>
              <a:buNone/>
              <a:defRPr sz="1800"/>
            </a:lvl6pPr>
            <a:lvl7pPr marL="0" lvl="6" indent="0" algn="ctr" rtl="0">
              <a:lnSpc>
                <a:spcPct val="100000"/>
              </a:lnSpc>
              <a:spcBef>
                <a:spcPts val="0"/>
              </a:spcBef>
              <a:spcAft>
                <a:spcPts val="0"/>
              </a:spcAft>
              <a:buClr>
                <a:srgbClr val="000000"/>
              </a:buClr>
              <a:buSzPts val="1800"/>
              <a:buFont typeface="Helvetica Neue"/>
              <a:buNone/>
              <a:defRPr sz="1800"/>
            </a:lvl7pPr>
            <a:lvl8pPr marL="0" lvl="7" indent="0" algn="ctr" rtl="0">
              <a:lnSpc>
                <a:spcPct val="100000"/>
              </a:lnSpc>
              <a:spcBef>
                <a:spcPts val="0"/>
              </a:spcBef>
              <a:spcAft>
                <a:spcPts val="0"/>
              </a:spcAft>
              <a:buClr>
                <a:srgbClr val="000000"/>
              </a:buClr>
              <a:buSzPts val="1800"/>
              <a:buFont typeface="Helvetica Neue"/>
              <a:buNone/>
              <a:defRPr sz="1800"/>
            </a:lvl8pPr>
            <a:lvl9pPr marL="0" lvl="8" indent="0" algn="ctr" rtl="0">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144"/>
        <p:cNvGrpSpPr/>
        <p:nvPr/>
      </p:nvGrpSpPr>
      <p:grpSpPr>
        <a:xfrm>
          <a:off x="0" y="0"/>
          <a:ext cx="0" cy="0"/>
          <a:chOff x="0" y="0"/>
          <a:chExt cx="0" cy="0"/>
        </a:xfrm>
      </p:grpSpPr>
      <p:sp>
        <p:nvSpPr>
          <p:cNvPr id="145" name="Google Shape;145;g21a4d3557ae_0_155"/>
          <p:cNvSpPr txBox="1">
            <a:spLocks noGrp="1"/>
          </p:cNvSpPr>
          <p:nvPr>
            <p:ph type="body" idx="1"/>
          </p:nvPr>
        </p:nvSpPr>
        <p:spPr>
          <a:xfrm>
            <a:off x="1206500" y="4920843"/>
            <a:ext cx="21971100" cy="3874200"/>
          </a:xfrm>
          <a:prstGeom prst="rect">
            <a:avLst/>
          </a:prstGeom>
          <a:noFill/>
          <a:ln>
            <a:noFill/>
          </a:ln>
        </p:spPr>
        <p:txBody>
          <a:bodyPr spcFirstLastPara="1" wrap="square" lIns="50800" tIns="50800" rIns="50800" bIns="50800" anchor="ctr" anchorCtr="0">
            <a:normAutofit/>
          </a:bodyPr>
          <a:lstStyle>
            <a:lvl1pPr marL="457200" lvl="0" indent="-228600" algn="ctr" rtl="0">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marL="914400" lvl="1" indent="-228600" algn="ctr" rtl="0">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marL="1371600" lvl="2" indent="-228600" algn="ctr" rtl="0">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marL="1828800" lvl="3" indent="-228600" algn="ctr" rtl="0">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marL="2286000" lvl="4" indent="-228600" algn="ctr" rtl="0">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marL="2743200" lvl="5" indent="-369189" algn="l" rtl="0">
              <a:lnSpc>
                <a:spcPct val="90000"/>
              </a:lnSpc>
              <a:spcBef>
                <a:spcPts val="4500"/>
              </a:spcBef>
              <a:spcAft>
                <a:spcPts val="0"/>
              </a:spcAft>
              <a:buClr>
                <a:srgbClr val="000000"/>
              </a:buClr>
              <a:buSzPts val="2214"/>
              <a:buChar char="•"/>
              <a:defRPr/>
            </a:lvl6pPr>
            <a:lvl7pPr marL="3200400" lvl="6" indent="-369189" algn="l" rtl="0">
              <a:lnSpc>
                <a:spcPct val="90000"/>
              </a:lnSpc>
              <a:spcBef>
                <a:spcPts val="4500"/>
              </a:spcBef>
              <a:spcAft>
                <a:spcPts val="0"/>
              </a:spcAft>
              <a:buClr>
                <a:srgbClr val="000000"/>
              </a:buClr>
              <a:buSzPts val="2214"/>
              <a:buChar char="•"/>
              <a:defRPr/>
            </a:lvl7pPr>
            <a:lvl8pPr marL="3657600" lvl="7" indent="-369189" algn="l" rtl="0">
              <a:lnSpc>
                <a:spcPct val="90000"/>
              </a:lnSpc>
              <a:spcBef>
                <a:spcPts val="4500"/>
              </a:spcBef>
              <a:spcAft>
                <a:spcPts val="0"/>
              </a:spcAft>
              <a:buClr>
                <a:srgbClr val="000000"/>
              </a:buClr>
              <a:buSzPts val="2214"/>
              <a:buChar char="•"/>
              <a:defRPr/>
            </a:lvl8pPr>
            <a:lvl9pPr marL="4114800" lvl="8" indent="-369189" algn="l" rtl="0">
              <a:lnSpc>
                <a:spcPct val="90000"/>
              </a:lnSpc>
              <a:spcBef>
                <a:spcPts val="4500"/>
              </a:spcBef>
              <a:spcAft>
                <a:spcPts val="0"/>
              </a:spcAft>
              <a:buClr>
                <a:srgbClr val="000000"/>
              </a:buClr>
              <a:buSzPts val="2214"/>
              <a:buChar char="•"/>
              <a:defRPr/>
            </a:lvl9pPr>
          </a:lstStyle>
          <a:p>
            <a:endParaRPr/>
          </a:p>
        </p:txBody>
      </p:sp>
      <p:sp>
        <p:nvSpPr>
          <p:cNvPr id="146" name="Google Shape;146;g21a4d3557ae_0_155"/>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lvl1pPr marL="0" lvl="0" indent="0" algn="ctr" rtl="0">
              <a:lnSpc>
                <a:spcPct val="100000"/>
              </a:lnSpc>
              <a:spcBef>
                <a:spcPts val="0"/>
              </a:spcBef>
              <a:spcAft>
                <a:spcPts val="0"/>
              </a:spcAft>
              <a:buClr>
                <a:srgbClr val="000000"/>
              </a:buClr>
              <a:buSzPts val="1800"/>
              <a:buFont typeface="Helvetica Neue"/>
              <a:buNone/>
              <a:defRPr sz="1800"/>
            </a:lvl1pPr>
            <a:lvl2pPr marL="0" lvl="1" indent="0" algn="ctr" rtl="0">
              <a:lnSpc>
                <a:spcPct val="100000"/>
              </a:lnSpc>
              <a:spcBef>
                <a:spcPts val="0"/>
              </a:spcBef>
              <a:spcAft>
                <a:spcPts val="0"/>
              </a:spcAft>
              <a:buClr>
                <a:srgbClr val="000000"/>
              </a:buClr>
              <a:buSzPts val="1800"/>
              <a:buFont typeface="Helvetica Neue"/>
              <a:buNone/>
              <a:defRPr sz="1800"/>
            </a:lvl2pPr>
            <a:lvl3pPr marL="0" lvl="2" indent="0" algn="ctr" rtl="0">
              <a:lnSpc>
                <a:spcPct val="100000"/>
              </a:lnSpc>
              <a:spcBef>
                <a:spcPts val="0"/>
              </a:spcBef>
              <a:spcAft>
                <a:spcPts val="0"/>
              </a:spcAft>
              <a:buClr>
                <a:srgbClr val="000000"/>
              </a:buClr>
              <a:buSzPts val="1800"/>
              <a:buFont typeface="Helvetica Neue"/>
              <a:buNone/>
              <a:defRPr sz="1800"/>
            </a:lvl3pPr>
            <a:lvl4pPr marL="0" lvl="3" indent="0" algn="ctr" rtl="0">
              <a:lnSpc>
                <a:spcPct val="100000"/>
              </a:lnSpc>
              <a:spcBef>
                <a:spcPts val="0"/>
              </a:spcBef>
              <a:spcAft>
                <a:spcPts val="0"/>
              </a:spcAft>
              <a:buClr>
                <a:srgbClr val="000000"/>
              </a:buClr>
              <a:buSzPts val="1800"/>
              <a:buFont typeface="Helvetica Neue"/>
              <a:buNone/>
              <a:defRPr sz="1800"/>
            </a:lvl4pPr>
            <a:lvl5pPr marL="0" lvl="4" indent="0" algn="ctr" rtl="0">
              <a:lnSpc>
                <a:spcPct val="100000"/>
              </a:lnSpc>
              <a:spcBef>
                <a:spcPts val="0"/>
              </a:spcBef>
              <a:spcAft>
                <a:spcPts val="0"/>
              </a:spcAft>
              <a:buClr>
                <a:srgbClr val="000000"/>
              </a:buClr>
              <a:buSzPts val="1800"/>
              <a:buFont typeface="Helvetica Neue"/>
              <a:buNone/>
              <a:defRPr sz="1800"/>
            </a:lvl5pPr>
            <a:lvl6pPr marL="0" lvl="5" indent="0" algn="ctr" rtl="0">
              <a:lnSpc>
                <a:spcPct val="100000"/>
              </a:lnSpc>
              <a:spcBef>
                <a:spcPts val="0"/>
              </a:spcBef>
              <a:spcAft>
                <a:spcPts val="0"/>
              </a:spcAft>
              <a:buClr>
                <a:srgbClr val="000000"/>
              </a:buClr>
              <a:buSzPts val="1800"/>
              <a:buFont typeface="Helvetica Neue"/>
              <a:buNone/>
              <a:defRPr sz="1800"/>
            </a:lvl6pPr>
            <a:lvl7pPr marL="0" lvl="6" indent="0" algn="ctr" rtl="0">
              <a:lnSpc>
                <a:spcPct val="100000"/>
              </a:lnSpc>
              <a:spcBef>
                <a:spcPts val="0"/>
              </a:spcBef>
              <a:spcAft>
                <a:spcPts val="0"/>
              </a:spcAft>
              <a:buClr>
                <a:srgbClr val="000000"/>
              </a:buClr>
              <a:buSzPts val="1800"/>
              <a:buFont typeface="Helvetica Neue"/>
              <a:buNone/>
              <a:defRPr sz="1800"/>
            </a:lvl7pPr>
            <a:lvl8pPr marL="0" lvl="7" indent="0" algn="ctr" rtl="0">
              <a:lnSpc>
                <a:spcPct val="100000"/>
              </a:lnSpc>
              <a:spcBef>
                <a:spcPts val="0"/>
              </a:spcBef>
              <a:spcAft>
                <a:spcPts val="0"/>
              </a:spcAft>
              <a:buClr>
                <a:srgbClr val="000000"/>
              </a:buClr>
              <a:buSzPts val="1800"/>
              <a:buFont typeface="Helvetica Neue"/>
              <a:buNone/>
              <a:defRPr sz="1800"/>
            </a:lvl8pPr>
            <a:lvl9pPr marL="0" lvl="8" indent="0" algn="ctr" rtl="0">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147"/>
        <p:cNvGrpSpPr/>
        <p:nvPr/>
      </p:nvGrpSpPr>
      <p:grpSpPr>
        <a:xfrm>
          <a:off x="0" y="0"/>
          <a:ext cx="0" cy="0"/>
          <a:chOff x="0" y="0"/>
          <a:chExt cx="0" cy="0"/>
        </a:xfrm>
      </p:grpSpPr>
      <p:sp>
        <p:nvSpPr>
          <p:cNvPr id="148" name="Google Shape;148;g21a4d3557ae_0_158"/>
          <p:cNvSpPr txBox="1">
            <a:spLocks noGrp="1"/>
          </p:cNvSpPr>
          <p:nvPr>
            <p:ph type="body" idx="1"/>
          </p:nvPr>
        </p:nvSpPr>
        <p:spPr>
          <a:xfrm>
            <a:off x="1206500" y="1075927"/>
            <a:ext cx="21971100" cy="7241700"/>
          </a:xfrm>
          <a:prstGeom prst="rect">
            <a:avLst/>
          </a:prstGeom>
          <a:noFill/>
          <a:ln>
            <a:noFill/>
          </a:ln>
        </p:spPr>
        <p:txBody>
          <a:bodyPr spcFirstLastPara="1" wrap="square" lIns="50800" tIns="50800" rIns="50800" bIns="50800" anchor="b" anchorCtr="0">
            <a:normAutofit/>
          </a:bodyPr>
          <a:lstStyle>
            <a:lvl1pPr marL="457200" lvl="0" indent="-228600" algn="ctr" rtl="0">
              <a:lnSpc>
                <a:spcPct val="80000"/>
              </a:lnSpc>
              <a:spcBef>
                <a:spcPts val="0"/>
              </a:spcBef>
              <a:spcAft>
                <a:spcPts val="0"/>
              </a:spcAft>
              <a:buClr>
                <a:srgbClr val="000000"/>
              </a:buClr>
              <a:buSzPts val="25000"/>
              <a:buFont typeface="Helvetica Neue"/>
              <a:buNone/>
              <a:defRPr sz="25000" b="1"/>
            </a:lvl1pPr>
            <a:lvl2pPr marL="914400" lvl="1" indent="-228600" algn="ctr" rtl="0">
              <a:lnSpc>
                <a:spcPct val="80000"/>
              </a:lnSpc>
              <a:spcBef>
                <a:spcPts val="0"/>
              </a:spcBef>
              <a:spcAft>
                <a:spcPts val="0"/>
              </a:spcAft>
              <a:buClr>
                <a:srgbClr val="000000"/>
              </a:buClr>
              <a:buSzPts val="25000"/>
              <a:buFont typeface="Helvetica Neue"/>
              <a:buNone/>
              <a:defRPr sz="25000" b="1"/>
            </a:lvl2pPr>
            <a:lvl3pPr marL="1371600" lvl="2" indent="-228600" algn="ctr" rtl="0">
              <a:lnSpc>
                <a:spcPct val="80000"/>
              </a:lnSpc>
              <a:spcBef>
                <a:spcPts val="0"/>
              </a:spcBef>
              <a:spcAft>
                <a:spcPts val="0"/>
              </a:spcAft>
              <a:buClr>
                <a:srgbClr val="000000"/>
              </a:buClr>
              <a:buSzPts val="25000"/>
              <a:buFont typeface="Helvetica Neue"/>
              <a:buNone/>
              <a:defRPr sz="25000" b="1"/>
            </a:lvl3pPr>
            <a:lvl4pPr marL="1828800" lvl="3" indent="-228600" algn="ctr" rtl="0">
              <a:lnSpc>
                <a:spcPct val="80000"/>
              </a:lnSpc>
              <a:spcBef>
                <a:spcPts val="0"/>
              </a:spcBef>
              <a:spcAft>
                <a:spcPts val="0"/>
              </a:spcAft>
              <a:buClr>
                <a:srgbClr val="000000"/>
              </a:buClr>
              <a:buSzPts val="25000"/>
              <a:buFont typeface="Helvetica Neue"/>
              <a:buNone/>
              <a:defRPr sz="25000" b="1"/>
            </a:lvl4pPr>
            <a:lvl5pPr marL="2286000" lvl="4" indent="-228600" algn="ctr" rtl="0">
              <a:lnSpc>
                <a:spcPct val="80000"/>
              </a:lnSpc>
              <a:spcBef>
                <a:spcPts val="0"/>
              </a:spcBef>
              <a:spcAft>
                <a:spcPts val="0"/>
              </a:spcAft>
              <a:buClr>
                <a:srgbClr val="000000"/>
              </a:buClr>
              <a:buSzPts val="25000"/>
              <a:buFont typeface="Helvetica Neue"/>
              <a:buNone/>
              <a:defRPr sz="25000" b="1"/>
            </a:lvl5pPr>
            <a:lvl6pPr marL="2743200" lvl="5" indent="-369189" algn="l" rtl="0">
              <a:lnSpc>
                <a:spcPct val="90000"/>
              </a:lnSpc>
              <a:spcBef>
                <a:spcPts val="4500"/>
              </a:spcBef>
              <a:spcAft>
                <a:spcPts val="0"/>
              </a:spcAft>
              <a:buClr>
                <a:srgbClr val="000000"/>
              </a:buClr>
              <a:buSzPts val="2214"/>
              <a:buChar char="•"/>
              <a:defRPr/>
            </a:lvl6pPr>
            <a:lvl7pPr marL="3200400" lvl="6" indent="-369189" algn="l" rtl="0">
              <a:lnSpc>
                <a:spcPct val="90000"/>
              </a:lnSpc>
              <a:spcBef>
                <a:spcPts val="4500"/>
              </a:spcBef>
              <a:spcAft>
                <a:spcPts val="0"/>
              </a:spcAft>
              <a:buClr>
                <a:srgbClr val="000000"/>
              </a:buClr>
              <a:buSzPts val="2214"/>
              <a:buChar char="•"/>
              <a:defRPr/>
            </a:lvl7pPr>
            <a:lvl8pPr marL="3657600" lvl="7" indent="-369189" algn="l" rtl="0">
              <a:lnSpc>
                <a:spcPct val="90000"/>
              </a:lnSpc>
              <a:spcBef>
                <a:spcPts val="4500"/>
              </a:spcBef>
              <a:spcAft>
                <a:spcPts val="0"/>
              </a:spcAft>
              <a:buClr>
                <a:srgbClr val="000000"/>
              </a:buClr>
              <a:buSzPts val="2214"/>
              <a:buChar char="•"/>
              <a:defRPr/>
            </a:lvl8pPr>
            <a:lvl9pPr marL="4114800" lvl="8" indent="-369189" algn="l" rtl="0">
              <a:lnSpc>
                <a:spcPct val="90000"/>
              </a:lnSpc>
              <a:spcBef>
                <a:spcPts val="4500"/>
              </a:spcBef>
              <a:spcAft>
                <a:spcPts val="0"/>
              </a:spcAft>
              <a:buClr>
                <a:srgbClr val="000000"/>
              </a:buClr>
              <a:buSzPts val="2214"/>
              <a:buChar char="•"/>
              <a:defRPr/>
            </a:lvl9pPr>
          </a:lstStyle>
          <a:p>
            <a:endParaRPr/>
          </a:p>
        </p:txBody>
      </p:sp>
      <p:sp>
        <p:nvSpPr>
          <p:cNvPr id="149" name="Google Shape;149;g21a4d3557ae_0_158"/>
          <p:cNvSpPr txBox="1">
            <a:spLocks noGrp="1"/>
          </p:cNvSpPr>
          <p:nvPr>
            <p:ph type="body" idx="2"/>
          </p:nvPr>
        </p:nvSpPr>
        <p:spPr>
          <a:xfrm>
            <a:off x="1206500" y="8262180"/>
            <a:ext cx="21971100" cy="934800"/>
          </a:xfrm>
          <a:prstGeom prst="rect">
            <a:avLst/>
          </a:prstGeom>
          <a:noFill/>
          <a:ln>
            <a:noFill/>
          </a:ln>
        </p:spPr>
        <p:txBody>
          <a:bodyPr spcFirstLastPara="1" wrap="square" lIns="45700" tIns="45700" rIns="45700" bIns="45700" anchor="t" anchorCtr="0">
            <a:normAutofit/>
          </a:bodyPr>
          <a:lstStyle>
            <a:lvl1pPr marL="457200" lvl="0" indent="-228600" algn="ctr" rtl="0">
              <a:lnSpc>
                <a:spcPct val="100000"/>
              </a:lnSpc>
              <a:spcBef>
                <a:spcPts val="0"/>
              </a:spcBef>
              <a:spcAft>
                <a:spcPts val="0"/>
              </a:spcAft>
              <a:buClr>
                <a:srgbClr val="000000"/>
              </a:buClr>
              <a:buSzPts val="5500"/>
              <a:buFont typeface="Helvetica Neue"/>
              <a:buNone/>
              <a:defRPr sz="5500" b="1"/>
            </a:lvl1pPr>
            <a:lvl2pPr marL="914400" lvl="1" indent="-369189" algn="l" rtl="0">
              <a:lnSpc>
                <a:spcPct val="90000"/>
              </a:lnSpc>
              <a:spcBef>
                <a:spcPts val="4500"/>
              </a:spcBef>
              <a:spcAft>
                <a:spcPts val="0"/>
              </a:spcAft>
              <a:buClr>
                <a:srgbClr val="000000"/>
              </a:buClr>
              <a:buSzPts val="2214"/>
              <a:buChar char="•"/>
              <a:defRPr/>
            </a:lvl2pPr>
            <a:lvl3pPr marL="1371600" lvl="2" indent="-369189" algn="l" rtl="0">
              <a:lnSpc>
                <a:spcPct val="90000"/>
              </a:lnSpc>
              <a:spcBef>
                <a:spcPts val="4500"/>
              </a:spcBef>
              <a:spcAft>
                <a:spcPts val="0"/>
              </a:spcAft>
              <a:buClr>
                <a:srgbClr val="000000"/>
              </a:buClr>
              <a:buSzPts val="2214"/>
              <a:buChar char="•"/>
              <a:defRPr/>
            </a:lvl3pPr>
            <a:lvl4pPr marL="1828800" lvl="3" indent="-369189" algn="l" rtl="0">
              <a:lnSpc>
                <a:spcPct val="90000"/>
              </a:lnSpc>
              <a:spcBef>
                <a:spcPts val="4500"/>
              </a:spcBef>
              <a:spcAft>
                <a:spcPts val="0"/>
              </a:spcAft>
              <a:buClr>
                <a:srgbClr val="000000"/>
              </a:buClr>
              <a:buSzPts val="2214"/>
              <a:buChar char="•"/>
              <a:defRPr/>
            </a:lvl4pPr>
            <a:lvl5pPr marL="2286000" lvl="4" indent="-369189" algn="l" rtl="0">
              <a:lnSpc>
                <a:spcPct val="90000"/>
              </a:lnSpc>
              <a:spcBef>
                <a:spcPts val="4500"/>
              </a:spcBef>
              <a:spcAft>
                <a:spcPts val="0"/>
              </a:spcAft>
              <a:buClr>
                <a:srgbClr val="000000"/>
              </a:buClr>
              <a:buSzPts val="2214"/>
              <a:buChar char="•"/>
              <a:defRPr/>
            </a:lvl5pPr>
            <a:lvl6pPr marL="2743200" lvl="5" indent="-369189" algn="l" rtl="0">
              <a:lnSpc>
                <a:spcPct val="90000"/>
              </a:lnSpc>
              <a:spcBef>
                <a:spcPts val="4500"/>
              </a:spcBef>
              <a:spcAft>
                <a:spcPts val="0"/>
              </a:spcAft>
              <a:buClr>
                <a:srgbClr val="000000"/>
              </a:buClr>
              <a:buSzPts val="2214"/>
              <a:buChar char="•"/>
              <a:defRPr/>
            </a:lvl6pPr>
            <a:lvl7pPr marL="3200400" lvl="6" indent="-369189" algn="l" rtl="0">
              <a:lnSpc>
                <a:spcPct val="90000"/>
              </a:lnSpc>
              <a:spcBef>
                <a:spcPts val="4500"/>
              </a:spcBef>
              <a:spcAft>
                <a:spcPts val="0"/>
              </a:spcAft>
              <a:buClr>
                <a:srgbClr val="000000"/>
              </a:buClr>
              <a:buSzPts val="2214"/>
              <a:buChar char="•"/>
              <a:defRPr/>
            </a:lvl7pPr>
            <a:lvl8pPr marL="3657600" lvl="7" indent="-369189" algn="l" rtl="0">
              <a:lnSpc>
                <a:spcPct val="90000"/>
              </a:lnSpc>
              <a:spcBef>
                <a:spcPts val="4500"/>
              </a:spcBef>
              <a:spcAft>
                <a:spcPts val="0"/>
              </a:spcAft>
              <a:buClr>
                <a:srgbClr val="000000"/>
              </a:buClr>
              <a:buSzPts val="2214"/>
              <a:buChar char="•"/>
              <a:defRPr/>
            </a:lvl8pPr>
            <a:lvl9pPr marL="4114800" lvl="8" indent="-369189" algn="l" rtl="0">
              <a:lnSpc>
                <a:spcPct val="90000"/>
              </a:lnSpc>
              <a:spcBef>
                <a:spcPts val="4500"/>
              </a:spcBef>
              <a:spcAft>
                <a:spcPts val="0"/>
              </a:spcAft>
              <a:buClr>
                <a:srgbClr val="000000"/>
              </a:buClr>
              <a:buSzPts val="2214"/>
              <a:buChar char="•"/>
              <a:defRPr/>
            </a:lvl9pPr>
          </a:lstStyle>
          <a:p>
            <a:endParaRPr/>
          </a:p>
        </p:txBody>
      </p:sp>
      <p:sp>
        <p:nvSpPr>
          <p:cNvPr id="150" name="Google Shape;150;g21a4d3557ae_0_158"/>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lvl1pPr marL="0" lvl="0" indent="0" algn="ctr" rtl="0">
              <a:lnSpc>
                <a:spcPct val="100000"/>
              </a:lnSpc>
              <a:spcBef>
                <a:spcPts val="0"/>
              </a:spcBef>
              <a:spcAft>
                <a:spcPts val="0"/>
              </a:spcAft>
              <a:buClr>
                <a:srgbClr val="000000"/>
              </a:buClr>
              <a:buSzPts val="1800"/>
              <a:buFont typeface="Helvetica Neue"/>
              <a:buNone/>
              <a:defRPr sz="1800"/>
            </a:lvl1pPr>
            <a:lvl2pPr marL="0" lvl="1" indent="0" algn="ctr" rtl="0">
              <a:lnSpc>
                <a:spcPct val="100000"/>
              </a:lnSpc>
              <a:spcBef>
                <a:spcPts val="0"/>
              </a:spcBef>
              <a:spcAft>
                <a:spcPts val="0"/>
              </a:spcAft>
              <a:buClr>
                <a:srgbClr val="000000"/>
              </a:buClr>
              <a:buSzPts val="1800"/>
              <a:buFont typeface="Helvetica Neue"/>
              <a:buNone/>
              <a:defRPr sz="1800"/>
            </a:lvl2pPr>
            <a:lvl3pPr marL="0" lvl="2" indent="0" algn="ctr" rtl="0">
              <a:lnSpc>
                <a:spcPct val="100000"/>
              </a:lnSpc>
              <a:spcBef>
                <a:spcPts val="0"/>
              </a:spcBef>
              <a:spcAft>
                <a:spcPts val="0"/>
              </a:spcAft>
              <a:buClr>
                <a:srgbClr val="000000"/>
              </a:buClr>
              <a:buSzPts val="1800"/>
              <a:buFont typeface="Helvetica Neue"/>
              <a:buNone/>
              <a:defRPr sz="1800"/>
            </a:lvl3pPr>
            <a:lvl4pPr marL="0" lvl="3" indent="0" algn="ctr" rtl="0">
              <a:lnSpc>
                <a:spcPct val="100000"/>
              </a:lnSpc>
              <a:spcBef>
                <a:spcPts val="0"/>
              </a:spcBef>
              <a:spcAft>
                <a:spcPts val="0"/>
              </a:spcAft>
              <a:buClr>
                <a:srgbClr val="000000"/>
              </a:buClr>
              <a:buSzPts val="1800"/>
              <a:buFont typeface="Helvetica Neue"/>
              <a:buNone/>
              <a:defRPr sz="1800"/>
            </a:lvl4pPr>
            <a:lvl5pPr marL="0" lvl="4" indent="0" algn="ctr" rtl="0">
              <a:lnSpc>
                <a:spcPct val="100000"/>
              </a:lnSpc>
              <a:spcBef>
                <a:spcPts val="0"/>
              </a:spcBef>
              <a:spcAft>
                <a:spcPts val="0"/>
              </a:spcAft>
              <a:buClr>
                <a:srgbClr val="000000"/>
              </a:buClr>
              <a:buSzPts val="1800"/>
              <a:buFont typeface="Helvetica Neue"/>
              <a:buNone/>
              <a:defRPr sz="1800"/>
            </a:lvl5pPr>
            <a:lvl6pPr marL="0" lvl="5" indent="0" algn="ctr" rtl="0">
              <a:lnSpc>
                <a:spcPct val="100000"/>
              </a:lnSpc>
              <a:spcBef>
                <a:spcPts val="0"/>
              </a:spcBef>
              <a:spcAft>
                <a:spcPts val="0"/>
              </a:spcAft>
              <a:buClr>
                <a:srgbClr val="000000"/>
              </a:buClr>
              <a:buSzPts val="1800"/>
              <a:buFont typeface="Helvetica Neue"/>
              <a:buNone/>
              <a:defRPr sz="1800"/>
            </a:lvl6pPr>
            <a:lvl7pPr marL="0" lvl="6" indent="0" algn="ctr" rtl="0">
              <a:lnSpc>
                <a:spcPct val="100000"/>
              </a:lnSpc>
              <a:spcBef>
                <a:spcPts val="0"/>
              </a:spcBef>
              <a:spcAft>
                <a:spcPts val="0"/>
              </a:spcAft>
              <a:buClr>
                <a:srgbClr val="000000"/>
              </a:buClr>
              <a:buSzPts val="1800"/>
              <a:buFont typeface="Helvetica Neue"/>
              <a:buNone/>
              <a:defRPr sz="1800"/>
            </a:lvl7pPr>
            <a:lvl8pPr marL="0" lvl="7" indent="0" algn="ctr" rtl="0">
              <a:lnSpc>
                <a:spcPct val="100000"/>
              </a:lnSpc>
              <a:spcBef>
                <a:spcPts val="0"/>
              </a:spcBef>
              <a:spcAft>
                <a:spcPts val="0"/>
              </a:spcAft>
              <a:buClr>
                <a:srgbClr val="000000"/>
              </a:buClr>
              <a:buSzPts val="1800"/>
              <a:buFont typeface="Helvetica Neue"/>
              <a:buNone/>
              <a:defRPr sz="1800"/>
            </a:lvl8pPr>
            <a:lvl9pPr marL="0" lvl="8" indent="0" algn="ctr" rtl="0">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51"/>
        <p:cNvGrpSpPr/>
        <p:nvPr/>
      </p:nvGrpSpPr>
      <p:grpSpPr>
        <a:xfrm>
          <a:off x="0" y="0"/>
          <a:ext cx="0" cy="0"/>
          <a:chOff x="0" y="0"/>
          <a:chExt cx="0" cy="0"/>
        </a:xfrm>
      </p:grpSpPr>
      <p:sp>
        <p:nvSpPr>
          <p:cNvPr id="152" name="Google Shape;152;g21a4d3557ae_0_162"/>
          <p:cNvSpPr txBox="1">
            <a:spLocks noGrp="1"/>
          </p:cNvSpPr>
          <p:nvPr>
            <p:ph type="body" idx="1"/>
          </p:nvPr>
        </p:nvSpPr>
        <p:spPr>
          <a:xfrm>
            <a:off x="2430025" y="10675453"/>
            <a:ext cx="20200200" cy="636900"/>
          </a:xfrm>
          <a:prstGeom prst="rect">
            <a:avLst/>
          </a:prstGeom>
          <a:noFill/>
          <a:ln>
            <a:noFill/>
          </a:ln>
        </p:spPr>
        <p:txBody>
          <a:bodyPr spcFirstLastPara="1" wrap="square" lIns="45700" tIns="45700" rIns="45700" bIns="45700" anchor="t" anchorCtr="0">
            <a:normAutofit/>
          </a:bodyPr>
          <a:lstStyle>
            <a:lvl1pPr marL="457200" lvl="0" indent="-228600" algn="l" rtl="0">
              <a:lnSpc>
                <a:spcPct val="100000"/>
              </a:lnSpc>
              <a:spcBef>
                <a:spcPts val="0"/>
              </a:spcBef>
              <a:spcAft>
                <a:spcPts val="0"/>
              </a:spcAft>
              <a:buClr>
                <a:srgbClr val="000000"/>
              </a:buClr>
              <a:buSzPts val="3600"/>
              <a:buFont typeface="Helvetica Neue"/>
              <a:buNone/>
              <a:defRPr sz="3600" b="1"/>
            </a:lvl1pPr>
            <a:lvl2pPr marL="914400" lvl="1" indent="-369189" algn="l" rtl="0">
              <a:lnSpc>
                <a:spcPct val="90000"/>
              </a:lnSpc>
              <a:spcBef>
                <a:spcPts val="4500"/>
              </a:spcBef>
              <a:spcAft>
                <a:spcPts val="0"/>
              </a:spcAft>
              <a:buClr>
                <a:srgbClr val="000000"/>
              </a:buClr>
              <a:buSzPts val="2214"/>
              <a:buChar char="•"/>
              <a:defRPr/>
            </a:lvl2pPr>
            <a:lvl3pPr marL="1371600" lvl="2" indent="-369189" algn="l" rtl="0">
              <a:lnSpc>
                <a:spcPct val="90000"/>
              </a:lnSpc>
              <a:spcBef>
                <a:spcPts val="4500"/>
              </a:spcBef>
              <a:spcAft>
                <a:spcPts val="0"/>
              </a:spcAft>
              <a:buClr>
                <a:srgbClr val="000000"/>
              </a:buClr>
              <a:buSzPts val="2214"/>
              <a:buChar char="•"/>
              <a:defRPr/>
            </a:lvl3pPr>
            <a:lvl4pPr marL="1828800" lvl="3" indent="-369189" algn="l" rtl="0">
              <a:lnSpc>
                <a:spcPct val="90000"/>
              </a:lnSpc>
              <a:spcBef>
                <a:spcPts val="4500"/>
              </a:spcBef>
              <a:spcAft>
                <a:spcPts val="0"/>
              </a:spcAft>
              <a:buClr>
                <a:srgbClr val="000000"/>
              </a:buClr>
              <a:buSzPts val="2214"/>
              <a:buChar char="•"/>
              <a:defRPr/>
            </a:lvl4pPr>
            <a:lvl5pPr marL="2286000" lvl="4" indent="-369189" algn="l" rtl="0">
              <a:lnSpc>
                <a:spcPct val="90000"/>
              </a:lnSpc>
              <a:spcBef>
                <a:spcPts val="4500"/>
              </a:spcBef>
              <a:spcAft>
                <a:spcPts val="0"/>
              </a:spcAft>
              <a:buClr>
                <a:srgbClr val="000000"/>
              </a:buClr>
              <a:buSzPts val="2214"/>
              <a:buChar char="•"/>
              <a:defRPr/>
            </a:lvl5pPr>
            <a:lvl6pPr marL="2743200" lvl="5" indent="-369189" algn="l" rtl="0">
              <a:lnSpc>
                <a:spcPct val="90000"/>
              </a:lnSpc>
              <a:spcBef>
                <a:spcPts val="4500"/>
              </a:spcBef>
              <a:spcAft>
                <a:spcPts val="0"/>
              </a:spcAft>
              <a:buClr>
                <a:srgbClr val="000000"/>
              </a:buClr>
              <a:buSzPts val="2214"/>
              <a:buChar char="•"/>
              <a:defRPr/>
            </a:lvl6pPr>
            <a:lvl7pPr marL="3200400" lvl="6" indent="-369189" algn="l" rtl="0">
              <a:lnSpc>
                <a:spcPct val="90000"/>
              </a:lnSpc>
              <a:spcBef>
                <a:spcPts val="4500"/>
              </a:spcBef>
              <a:spcAft>
                <a:spcPts val="0"/>
              </a:spcAft>
              <a:buClr>
                <a:srgbClr val="000000"/>
              </a:buClr>
              <a:buSzPts val="2214"/>
              <a:buChar char="•"/>
              <a:defRPr/>
            </a:lvl7pPr>
            <a:lvl8pPr marL="3657600" lvl="7" indent="-369189" algn="l" rtl="0">
              <a:lnSpc>
                <a:spcPct val="90000"/>
              </a:lnSpc>
              <a:spcBef>
                <a:spcPts val="4500"/>
              </a:spcBef>
              <a:spcAft>
                <a:spcPts val="0"/>
              </a:spcAft>
              <a:buClr>
                <a:srgbClr val="000000"/>
              </a:buClr>
              <a:buSzPts val="2214"/>
              <a:buChar char="•"/>
              <a:defRPr/>
            </a:lvl8pPr>
            <a:lvl9pPr marL="4114800" lvl="8" indent="-369189" algn="l" rtl="0">
              <a:lnSpc>
                <a:spcPct val="90000"/>
              </a:lnSpc>
              <a:spcBef>
                <a:spcPts val="4500"/>
              </a:spcBef>
              <a:spcAft>
                <a:spcPts val="0"/>
              </a:spcAft>
              <a:buClr>
                <a:srgbClr val="000000"/>
              </a:buClr>
              <a:buSzPts val="2214"/>
              <a:buChar char="•"/>
              <a:defRPr/>
            </a:lvl9pPr>
          </a:lstStyle>
          <a:p>
            <a:endParaRPr/>
          </a:p>
        </p:txBody>
      </p:sp>
      <p:sp>
        <p:nvSpPr>
          <p:cNvPr id="153" name="Google Shape;153;g21a4d3557ae_0_162"/>
          <p:cNvSpPr txBox="1">
            <a:spLocks noGrp="1"/>
          </p:cNvSpPr>
          <p:nvPr>
            <p:ph type="body" idx="2"/>
          </p:nvPr>
        </p:nvSpPr>
        <p:spPr>
          <a:xfrm>
            <a:off x="1753923" y="4939860"/>
            <a:ext cx="20876100" cy="3836400"/>
          </a:xfrm>
          <a:prstGeom prst="rect">
            <a:avLst/>
          </a:prstGeom>
          <a:noFill/>
          <a:ln>
            <a:noFill/>
          </a:ln>
        </p:spPr>
        <p:txBody>
          <a:bodyPr spcFirstLastPara="1" wrap="square" lIns="50800" tIns="50800" rIns="50800" bIns="50800" anchor="t" anchorCtr="0">
            <a:normAutofit/>
          </a:bodyPr>
          <a:lstStyle>
            <a:lvl1pPr marL="457200" lvl="0" indent="-228600" algn="l" rtl="0">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marL="914400" lvl="1" indent="-228600" algn="l" rtl="0">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marL="1371600" lvl="2" indent="-228600" algn="l" rtl="0">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marL="1828800" lvl="3" indent="-228600" algn="l" rtl="0">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marL="2286000" lvl="4" indent="-228600" algn="l" rtl="0">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marL="2743200" lvl="5" indent="-369189" algn="l" rtl="0">
              <a:lnSpc>
                <a:spcPct val="90000"/>
              </a:lnSpc>
              <a:spcBef>
                <a:spcPts val="4500"/>
              </a:spcBef>
              <a:spcAft>
                <a:spcPts val="0"/>
              </a:spcAft>
              <a:buClr>
                <a:srgbClr val="000000"/>
              </a:buClr>
              <a:buSzPts val="2214"/>
              <a:buChar char="•"/>
              <a:defRPr/>
            </a:lvl6pPr>
            <a:lvl7pPr marL="3200400" lvl="6" indent="-369189" algn="l" rtl="0">
              <a:lnSpc>
                <a:spcPct val="90000"/>
              </a:lnSpc>
              <a:spcBef>
                <a:spcPts val="4500"/>
              </a:spcBef>
              <a:spcAft>
                <a:spcPts val="0"/>
              </a:spcAft>
              <a:buClr>
                <a:srgbClr val="000000"/>
              </a:buClr>
              <a:buSzPts val="2214"/>
              <a:buChar char="•"/>
              <a:defRPr/>
            </a:lvl7pPr>
            <a:lvl8pPr marL="3657600" lvl="7" indent="-369189" algn="l" rtl="0">
              <a:lnSpc>
                <a:spcPct val="90000"/>
              </a:lnSpc>
              <a:spcBef>
                <a:spcPts val="4500"/>
              </a:spcBef>
              <a:spcAft>
                <a:spcPts val="0"/>
              </a:spcAft>
              <a:buClr>
                <a:srgbClr val="000000"/>
              </a:buClr>
              <a:buSzPts val="2214"/>
              <a:buChar char="•"/>
              <a:defRPr/>
            </a:lvl8pPr>
            <a:lvl9pPr marL="4114800" lvl="8" indent="-369189" algn="l" rtl="0">
              <a:lnSpc>
                <a:spcPct val="90000"/>
              </a:lnSpc>
              <a:spcBef>
                <a:spcPts val="4500"/>
              </a:spcBef>
              <a:spcAft>
                <a:spcPts val="0"/>
              </a:spcAft>
              <a:buClr>
                <a:srgbClr val="000000"/>
              </a:buClr>
              <a:buSzPts val="2214"/>
              <a:buChar char="•"/>
              <a:defRPr/>
            </a:lvl9pPr>
          </a:lstStyle>
          <a:p>
            <a:endParaRPr/>
          </a:p>
        </p:txBody>
      </p:sp>
      <p:sp>
        <p:nvSpPr>
          <p:cNvPr id="154" name="Google Shape;154;g21a4d3557ae_0_162"/>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lvl1pPr marL="0" lvl="0" indent="0" algn="ctr" rtl="0">
              <a:lnSpc>
                <a:spcPct val="100000"/>
              </a:lnSpc>
              <a:spcBef>
                <a:spcPts val="0"/>
              </a:spcBef>
              <a:spcAft>
                <a:spcPts val="0"/>
              </a:spcAft>
              <a:buClr>
                <a:srgbClr val="000000"/>
              </a:buClr>
              <a:buSzPts val="1800"/>
              <a:buFont typeface="Helvetica Neue"/>
              <a:buNone/>
              <a:defRPr sz="1800"/>
            </a:lvl1pPr>
            <a:lvl2pPr marL="0" lvl="1" indent="0" algn="ctr" rtl="0">
              <a:lnSpc>
                <a:spcPct val="100000"/>
              </a:lnSpc>
              <a:spcBef>
                <a:spcPts val="0"/>
              </a:spcBef>
              <a:spcAft>
                <a:spcPts val="0"/>
              </a:spcAft>
              <a:buClr>
                <a:srgbClr val="000000"/>
              </a:buClr>
              <a:buSzPts val="1800"/>
              <a:buFont typeface="Helvetica Neue"/>
              <a:buNone/>
              <a:defRPr sz="1800"/>
            </a:lvl2pPr>
            <a:lvl3pPr marL="0" lvl="2" indent="0" algn="ctr" rtl="0">
              <a:lnSpc>
                <a:spcPct val="100000"/>
              </a:lnSpc>
              <a:spcBef>
                <a:spcPts val="0"/>
              </a:spcBef>
              <a:spcAft>
                <a:spcPts val="0"/>
              </a:spcAft>
              <a:buClr>
                <a:srgbClr val="000000"/>
              </a:buClr>
              <a:buSzPts val="1800"/>
              <a:buFont typeface="Helvetica Neue"/>
              <a:buNone/>
              <a:defRPr sz="1800"/>
            </a:lvl3pPr>
            <a:lvl4pPr marL="0" lvl="3" indent="0" algn="ctr" rtl="0">
              <a:lnSpc>
                <a:spcPct val="100000"/>
              </a:lnSpc>
              <a:spcBef>
                <a:spcPts val="0"/>
              </a:spcBef>
              <a:spcAft>
                <a:spcPts val="0"/>
              </a:spcAft>
              <a:buClr>
                <a:srgbClr val="000000"/>
              </a:buClr>
              <a:buSzPts val="1800"/>
              <a:buFont typeface="Helvetica Neue"/>
              <a:buNone/>
              <a:defRPr sz="1800"/>
            </a:lvl4pPr>
            <a:lvl5pPr marL="0" lvl="4" indent="0" algn="ctr" rtl="0">
              <a:lnSpc>
                <a:spcPct val="100000"/>
              </a:lnSpc>
              <a:spcBef>
                <a:spcPts val="0"/>
              </a:spcBef>
              <a:spcAft>
                <a:spcPts val="0"/>
              </a:spcAft>
              <a:buClr>
                <a:srgbClr val="000000"/>
              </a:buClr>
              <a:buSzPts val="1800"/>
              <a:buFont typeface="Helvetica Neue"/>
              <a:buNone/>
              <a:defRPr sz="1800"/>
            </a:lvl5pPr>
            <a:lvl6pPr marL="0" lvl="5" indent="0" algn="ctr" rtl="0">
              <a:lnSpc>
                <a:spcPct val="100000"/>
              </a:lnSpc>
              <a:spcBef>
                <a:spcPts val="0"/>
              </a:spcBef>
              <a:spcAft>
                <a:spcPts val="0"/>
              </a:spcAft>
              <a:buClr>
                <a:srgbClr val="000000"/>
              </a:buClr>
              <a:buSzPts val="1800"/>
              <a:buFont typeface="Helvetica Neue"/>
              <a:buNone/>
              <a:defRPr sz="1800"/>
            </a:lvl6pPr>
            <a:lvl7pPr marL="0" lvl="6" indent="0" algn="ctr" rtl="0">
              <a:lnSpc>
                <a:spcPct val="100000"/>
              </a:lnSpc>
              <a:spcBef>
                <a:spcPts val="0"/>
              </a:spcBef>
              <a:spcAft>
                <a:spcPts val="0"/>
              </a:spcAft>
              <a:buClr>
                <a:srgbClr val="000000"/>
              </a:buClr>
              <a:buSzPts val="1800"/>
              <a:buFont typeface="Helvetica Neue"/>
              <a:buNone/>
              <a:defRPr sz="1800"/>
            </a:lvl7pPr>
            <a:lvl8pPr marL="0" lvl="7" indent="0" algn="ctr" rtl="0">
              <a:lnSpc>
                <a:spcPct val="100000"/>
              </a:lnSpc>
              <a:spcBef>
                <a:spcPts val="0"/>
              </a:spcBef>
              <a:spcAft>
                <a:spcPts val="0"/>
              </a:spcAft>
              <a:buClr>
                <a:srgbClr val="000000"/>
              </a:buClr>
              <a:buSzPts val="1800"/>
              <a:buFont typeface="Helvetica Neue"/>
              <a:buNone/>
              <a:defRPr sz="1800"/>
            </a:lvl8pPr>
            <a:lvl9pPr marL="0" lvl="8" indent="0" algn="ctr" rtl="0">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g21a4d3557ae_0_166"/>
          <p:cNvSpPr>
            <a:spLocks noGrp="1"/>
          </p:cNvSpPr>
          <p:nvPr>
            <p:ph type="pic" idx="2"/>
          </p:nvPr>
        </p:nvSpPr>
        <p:spPr>
          <a:xfrm>
            <a:off x="15760700" y="1016000"/>
            <a:ext cx="7439100" cy="5949600"/>
          </a:xfrm>
          <a:prstGeom prst="rect">
            <a:avLst/>
          </a:prstGeom>
          <a:noFill/>
          <a:ln>
            <a:noFill/>
          </a:ln>
        </p:spPr>
      </p:sp>
      <p:sp>
        <p:nvSpPr>
          <p:cNvPr id="157" name="Google Shape;157;g21a4d3557ae_0_166"/>
          <p:cNvSpPr>
            <a:spLocks noGrp="1"/>
          </p:cNvSpPr>
          <p:nvPr>
            <p:ph type="pic" idx="3"/>
          </p:nvPr>
        </p:nvSpPr>
        <p:spPr>
          <a:xfrm>
            <a:off x="13500100" y="3978275"/>
            <a:ext cx="10439400" cy="12150300"/>
          </a:xfrm>
          <a:prstGeom prst="rect">
            <a:avLst/>
          </a:prstGeom>
          <a:noFill/>
          <a:ln>
            <a:noFill/>
          </a:ln>
        </p:spPr>
      </p:sp>
      <p:sp>
        <p:nvSpPr>
          <p:cNvPr id="158" name="Google Shape;158;g21a4d3557ae_0_166"/>
          <p:cNvSpPr>
            <a:spLocks noGrp="1"/>
          </p:cNvSpPr>
          <p:nvPr>
            <p:ph type="pic" idx="4"/>
          </p:nvPr>
        </p:nvSpPr>
        <p:spPr>
          <a:xfrm>
            <a:off x="-139700" y="495300"/>
            <a:ext cx="16611600" cy="12458700"/>
          </a:xfrm>
          <a:prstGeom prst="rect">
            <a:avLst/>
          </a:prstGeom>
          <a:noFill/>
          <a:ln>
            <a:noFill/>
          </a:ln>
        </p:spPr>
      </p:sp>
      <p:sp>
        <p:nvSpPr>
          <p:cNvPr id="159" name="Google Shape;159;g21a4d3557ae_0_166"/>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lvl1pPr marL="0" lvl="0" indent="0" algn="ctr" rtl="0">
              <a:lnSpc>
                <a:spcPct val="100000"/>
              </a:lnSpc>
              <a:spcBef>
                <a:spcPts val="0"/>
              </a:spcBef>
              <a:spcAft>
                <a:spcPts val="0"/>
              </a:spcAft>
              <a:buClr>
                <a:srgbClr val="000000"/>
              </a:buClr>
              <a:buSzPts val="1800"/>
              <a:buFont typeface="Helvetica Neue"/>
              <a:buNone/>
              <a:defRPr sz="1800"/>
            </a:lvl1pPr>
            <a:lvl2pPr marL="0" lvl="1" indent="0" algn="ctr" rtl="0">
              <a:lnSpc>
                <a:spcPct val="100000"/>
              </a:lnSpc>
              <a:spcBef>
                <a:spcPts val="0"/>
              </a:spcBef>
              <a:spcAft>
                <a:spcPts val="0"/>
              </a:spcAft>
              <a:buClr>
                <a:srgbClr val="000000"/>
              </a:buClr>
              <a:buSzPts val="1800"/>
              <a:buFont typeface="Helvetica Neue"/>
              <a:buNone/>
              <a:defRPr sz="1800"/>
            </a:lvl2pPr>
            <a:lvl3pPr marL="0" lvl="2" indent="0" algn="ctr" rtl="0">
              <a:lnSpc>
                <a:spcPct val="100000"/>
              </a:lnSpc>
              <a:spcBef>
                <a:spcPts val="0"/>
              </a:spcBef>
              <a:spcAft>
                <a:spcPts val="0"/>
              </a:spcAft>
              <a:buClr>
                <a:srgbClr val="000000"/>
              </a:buClr>
              <a:buSzPts val="1800"/>
              <a:buFont typeface="Helvetica Neue"/>
              <a:buNone/>
              <a:defRPr sz="1800"/>
            </a:lvl3pPr>
            <a:lvl4pPr marL="0" lvl="3" indent="0" algn="ctr" rtl="0">
              <a:lnSpc>
                <a:spcPct val="100000"/>
              </a:lnSpc>
              <a:spcBef>
                <a:spcPts val="0"/>
              </a:spcBef>
              <a:spcAft>
                <a:spcPts val="0"/>
              </a:spcAft>
              <a:buClr>
                <a:srgbClr val="000000"/>
              </a:buClr>
              <a:buSzPts val="1800"/>
              <a:buFont typeface="Helvetica Neue"/>
              <a:buNone/>
              <a:defRPr sz="1800"/>
            </a:lvl4pPr>
            <a:lvl5pPr marL="0" lvl="4" indent="0" algn="ctr" rtl="0">
              <a:lnSpc>
                <a:spcPct val="100000"/>
              </a:lnSpc>
              <a:spcBef>
                <a:spcPts val="0"/>
              </a:spcBef>
              <a:spcAft>
                <a:spcPts val="0"/>
              </a:spcAft>
              <a:buClr>
                <a:srgbClr val="000000"/>
              </a:buClr>
              <a:buSzPts val="1800"/>
              <a:buFont typeface="Helvetica Neue"/>
              <a:buNone/>
              <a:defRPr sz="1800"/>
            </a:lvl5pPr>
            <a:lvl6pPr marL="0" lvl="5" indent="0" algn="ctr" rtl="0">
              <a:lnSpc>
                <a:spcPct val="100000"/>
              </a:lnSpc>
              <a:spcBef>
                <a:spcPts val="0"/>
              </a:spcBef>
              <a:spcAft>
                <a:spcPts val="0"/>
              </a:spcAft>
              <a:buClr>
                <a:srgbClr val="000000"/>
              </a:buClr>
              <a:buSzPts val="1800"/>
              <a:buFont typeface="Helvetica Neue"/>
              <a:buNone/>
              <a:defRPr sz="1800"/>
            </a:lvl6pPr>
            <a:lvl7pPr marL="0" lvl="6" indent="0" algn="ctr" rtl="0">
              <a:lnSpc>
                <a:spcPct val="100000"/>
              </a:lnSpc>
              <a:spcBef>
                <a:spcPts val="0"/>
              </a:spcBef>
              <a:spcAft>
                <a:spcPts val="0"/>
              </a:spcAft>
              <a:buClr>
                <a:srgbClr val="000000"/>
              </a:buClr>
              <a:buSzPts val="1800"/>
              <a:buFont typeface="Helvetica Neue"/>
              <a:buNone/>
              <a:defRPr sz="1800"/>
            </a:lvl7pPr>
            <a:lvl8pPr marL="0" lvl="7" indent="0" algn="ctr" rtl="0">
              <a:lnSpc>
                <a:spcPct val="100000"/>
              </a:lnSpc>
              <a:spcBef>
                <a:spcPts val="0"/>
              </a:spcBef>
              <a:spcAft>
                <a:spcPts val="0"/>
              </a:spcAft>
              <a:buClr>
                <a:srgbClr val="000000"/>
              </a:buClr>
              <a:buSzPts val="1800"/>
              <a:buFont typeface="Helvetica Neue"/>
              <a:buNone/>
              <a:defRPr sz="1800"/>
            </a:lvl8pPr>
            <a:lvl9pPr marL="0" lvl="8" indent="0" algn="ctr" rtl="0">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0"/>
        <p:cNvGrpSpPr/>
        <p:nvPr/>
      </p:nvGrpSpPr>
      <p:grpSpPr>
        <a:xfrm>
          <a:off x="0" y="0"/>
          <a:ext cx="0" cy="0"/>
          <a:chOff x="0" y="0"/>
          <a:chExt cx="0" cy="0"/>
        </a:xfrm>
      </p:grpSpPr>
      <p:sp>
        <p:nvSpPr>
          <p:cNvPr id="161" name="Google Shape;161;g21a4d3557ae_0_171"/>
          <p:cNvSpPr>
            <a:spLocks noGrp="1"/>
          </p:cNvSpPr>
          <p:nvPr>
            <p:ph type="pic" idx="2"/>
          </p:nvPr>
        </p:nvSpPr>
        <p:spPr>
          <a:xfrm>
            <a:off x="-1333500" y="-5524500"/>
            <a:ext cx="27051000" cy="21640800"/>
          </a:xfrm>
          <a:prstGeom prst="rect">
            <a:avLst/>
          </a:prstGeom>
          <a:noFill/>
          <a:ln>
            <a:noFill/>
          </a:ln>
        </p:spPr>
      </p:sp>
      <p:sp>
        <p:nvSpPr>
          <p:cNvPr id="162" name="Google Shape;162;g21a4d3557ae_0_171"/>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FFFFFF"/>
              </a:buClr>
              <a:buSzPts val="1800"/>
              <a:buFont typeface="Helvetica Neue"/>
              <a:buNone/>
              <a:defRPr>
                <a:solidFill>
                  <a:srgbClr val="FFFFFF"/>
                </a:solidFill>
              </a:defRPr>
            </a:lvl1pPr>
            <a:lvl2pPr marL="0" marR="0" lvl="1" indent="0" algn="ctr" rtl="0">
              <a:lnSpc>
                <a:spcPct val="100000"/>
              </a:lnSpc>
              <a:spcBef>
                <a:spcPts val="0"/>
              </a:spcBef>
              <a:spcAft>
                <a:spcPts val="0"/>
              </a:spcAft>
              <a:buClr>
                <a:srgbClr val="FFFFFF"/>
              </a:buClr>
              <a:buSzPts val="1800"/>
              <a:buFont typeface="Helvetica Neue"/>
              <a:buNone/>
              <a:defRPr>
                <a:solidFill>
                  <a:srgbClr val="FFFFFF"/>
                </a:solidFill>
              </a:defRPr>
            </a:lvl2pPr>
            <a:lvl3pPr marL="0" marR="0" lvl="2" indent="0" algn="ctr" rtl="0">
              <a:lnSpc>
                <a:spcPct val="100000"/>
              </a:lnSpc>
              <a:spcBef>
                <a:spcPts val="0"/>
              </a:spcBef>
              <a:spcAft>
                <a:spcPts val="0"/>
              </a:spcAft>
              <a:buClr>
                <a:srgbClr val="FFFFFF"/>
              </a:buClr>
              <a:buSzPts val="1800"/>
              <a:buFont typeface="Helvetica Neue"/>
              <a:buNone/>
              <a:defRPr>
                <a:solidFill>
                  <a:srgbClr val="FFFFFF"/>
                </a:solidFill>
              </a:defRPr>
            </a:lvl3pPr>
            <a:lvl4pPr marL="0" marR="0" lvl="3" indent="0" algn="ctr" rtl="0">
              <a:lnSpc>
                <a:spcPct val="100000"/>
              </a:lnSpc>
              <a:spcBef>
                <a:spcPts val="0"/>
              </a:spcBef>
              <a:spcAft>
                <a:spcPts val="0"/>
              </a:spcAft>
              <a:buClr>
                <a:srgbClr val="FFFFFF"/>
              </a:buClr>
              <a:buSzPts val="1800"/>
              <a:buFont typeface="Helvetica Neue"/>
              <a:buNone/>
              <a:defRPr>
                <a:solidFill>
                  <a:srgbClr val="FFFFFF"/>
                </a:solidFill>
              </a:defRPr>
            </a:lvl4pPr>
            <a:lvl5pPr marL="0" marR="0" lvl="4" indent="0" algn="ctr" rtl="0">
              <a:lnSpc>
                <a:spcPct val="100000"/>
              </a:lnSpc>
              <a:spcBef>
                <a:spcPts val="0"/>
              </a:spcBef>
              <a:spcAft>
                <a:spcPts val="0"/>
              </a:spcAft>
              <a:buClr>
                <a:srgbClr val="FFFFFF"/>
              </a:buClr>
              <a:buSzPts val="1800"/>
              <a:buFont typeface="Helvetica Neue"/>
              <a:buNone/>
              <a:defRPr>
                <a:solidFill>
                  <a:srgbClr val="FFFFFF"/>
                </a:solidFill>
              </a:defRPr>
            </a:lvl5pPr>
            <a:lvl6pPr marL="0" marR="0" lvl="5" indent="0" algn="ctr" rtl="0">
              <a:lnSpc>
                <a:spcPct val="100000"/>
              </a:lnSpc>
              <a:spcBef>
                <a:spcPts val="0"/>
              </a:spcBef>
              <a:spcAft>
                <a:spcPts val="0"/>
              </a:spcAft>
              <a:buClr>
                <a:srgbClr val="FFFFFF"/>
              </a:buClr>
              <a:buSzPts val="1800"/>
              <a:buFont typeface="Helvetica Neue"/>
              <a:buNone/>
              <a:defRPr>
                <a:solidFill>
                  <a:srgbClr val="FFFFFF"/>
                </a:solidFill>
              </a:defRPr>
            </a:lvl6pPr>
            <a:lvl7pPr marL="0" marR="0" lvl="6" indent="0" algn="ctr" rtl="0">
              <a:lnSpc>
                <a:spcPct val="100000"/>
              </a:lnSpc>
              <a:spcBef>
                <a:spcPts val="0"/>
              </a:spcBef>
              <a:spcAft>
                <a:spcPts val="0"/>
              </a:spcAft>
              <a:buClr>
                <a:srgbClr val="FFFFFF"/>
              </a:buClr>
              <a:buSzPts val="1800"/>
              <a:buFont typeface="Helvetica Neue"/>
              <a:buNone/>
              <a:defRPr>
                <a:solidFill>
                  <a:srgbClr val="FFFFFF"/>
                </a:solidFill>
              </a:defRPr>
            </a:lvl7pPr>
            <a:lvl8pPr marL="0" marR="0" lvl="7" indent="0" algn="ctr" rtl="0">
              <a:lnSpc>
                <a:spcPct val="100000"/>
              </a:lnSpc>
              <a:spcBef>
                <a:spcPts val="0"/>
              </a:spcBef>
              <a:spcAft>
                <a:spcPts val="0"/>
              </a:spcAft>
              <a:buClr>
                <a:srgbClr val="FFFFFF"/>
              </a:buClr>
              <a:buSzPts val="1800"/>
              <a:buFont typeface="Helvetica Neue"/>
              <a:buNone/>
              <a:defRPr>
                <a:solidFill>
                  <a:srgbClr val="FFFFFF"/>
                </a:solidFill>
              </a:defRPr>
            </a:lvl8pPr>
            <a:lvl9pPr marL="0" marR="0" lvl="8" indent="0" algn="ctr" rtl="0">
              <a:lnSpc>
                <a:spcPct val="100000"/>
              </a:lnSpc>
              <a:spcBef>
                <a:spcPts val="0"/>
              </a:spcBef>
              <a:spcAft>
                <a:spcPts val="0"/>
              </a:spcAft>
              <a:buClr>
                <a:srgbClr val="FFFFFF"/>
              </a:buClr>
              <a:buSzPts val="1800"/>
              <a:buFont typeface="Helvetica Neue"/>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23"/>
        <p:cNvGrpSpPr/>
        <p:nvPr/>
      </p:nvGrpSpPr>
      <p:grpSpPr>
        <a:xfrm>
          <a:off x="0" y="0"/>
          <a:ext cx="0" cy="0"/>
          <a:chOff x="0" y="0"/>
          <a:chExt cx="0" cy="0"/>
        </a:xfrm>
      </p:grpSpPr>
      <p:sp>
        <p:nvSpPr>
          <p:cNvPr id="24" name="Google Shape;24;p35"/>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5" name="Google Shape;25;p35"/>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6" name="Google Shape;26;p35"/>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7" name="Google Shape;27;p3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28"/>
        <p:cNvGrpSpPr/>
        <p:nvPr/>
      </p:nvGrpSpPr>
      <p:grpSpPr>
        <a:xfrm>
          <a:off x="0" y="0"/>
          <a:ext cx="0" cy="0"/>
          <a:chOff x="0" y="0"/>
          <a:chExt cx="0" cy="0"/>
        </a:xfrm>
      </p:grpSpPr>
      <p:sp>
        <p:nvSpPr>
          <p:cNvPr id="29" name="Google Shape;29;p36"/>
          <p:cNvSpPr>
            <a:spLocks noGrp="1"/>
          </p:cNvSpPr>
          <p:nvPr>
            <p:ph type="pic" idx="2"/>
          </p:nvPr>
        </p:nvSpPr>
        <p:spPr>
          <a:xfrm>
            <a:off x="-1155700" y="-1295400"/>
            <a:ext cx="26746200" cy="16018933"/>
          </a:xfrm>
          <a:prstGeom prst="rect">
            <a:avLst/>
          </a:prstGeom>
          <a:noFill/>
          <a:ln>
            <a:noFill/>
          </a:ln>
        </p:spPr>
      </p:sp>
      <p:sp>
        <p:nvSpPr>
          <p:cNvPr id="30" name="Google Shape;30;p36"/>
          <p:cNvSpPr txBox="1">
            <a:spLocks noGrp="1"/>
          </p:cNvSpPr>
          <p:nvPr>
            <p:ph type="title"/>
          </p:nvPr>
        </p:nvSpPr>
        <p:spPr>
          <a:xfrm>
            <a:off x="1206500" y="7124700"/>
            <a:ext cx="21971000" cy="4648200"/>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31" name="Google Shape;31;p36"/>
          <p:cNvSpPr txBox="1">
            <a:spLocks noGrp="1"/>
          </p:cNvSpPr>
          <p:nvPr>
            <p:ph type="body" idx="1"/>
          </p:nvPr>
        </p:nvSpPr>
        <p:spPr>
          <a:xfrm>
            <a:off x="1207690" y="1106137"/>
            <a:ext cx="2196862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2" name="Google Shape;32;p36"/>
          <p:cNvSpPr txBox="1">
            <a:spLocks noGrp="1"/>
          </p:cNvSpPr>
          <p:nvPr>
            <p:ph type="body" idx="3"/>
          </p:nvPr>
        </p:nvSpPr>
        <p:spPr>
          <a:xfrm>
            <a:off x="1206500" y="11609910"/>
            <a:ext cx="21971000" cy="111695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3" name="Google Shape;33;p3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34"/>
        <p:cNvGrpSpPr/>
        <p:nvPr/>
      </p:nvGrpSpPr>
      <p:grpSpPr>
        <a:xfrm>
          <a:off x="0" y="0"/>
          <a:ext cx="0" cy="0"/>
          <a:chOff x="0" y="0"/>
          <a:chExt cx="0" cy="0"/>
        </a:xfrm>
      </p:grpSpPr>
      <p:sp>
        <p:nvSpPr>
          <p:cNvPr id="35" name="Google Shape;35;p37"/>
          <p:cNvSpPr>
            <a:spLocks noGrp="1"/>
          </p:cNvSpPr>
          <p:nvPr>
            <p:ph type="pic" idx="2"/>
          </p:nvPr>
        </p:nvSpPr>
        <p:spPr>
          <a:xfrm>
            <a:off x="10972800" y="-203200"/>
            <a:ext cx="12144837" cy="14135100"/>
          </a:xfrm>
          <a:prstGeom prst="rect">
            <a:avLst/>
          </a:prstGeom>
          <a:noFill/>
          <a:ln>
            <a:noFill/>
          </a:ln>
        </p:spPr>
      </p:sp>
      <p:sp>
        <p:nvSpPr>
          <p:cNvPr id="36" name="Google Shape;36;p37"/>
          <p:cNvSpPr txBox="1">
            <a:spLocks noGrp="1"/>
          </p:cNvSpPr>
          <p:nvPr>
            <p:ph type="title"/>
          </p:nvPr>
        </p:nvSpPr>
        <p:spPr>
          <a:xfrm>
            <a:off x="1206500" y="1270000"/>
            <a:ext cx="9779000" cy="5882273"/>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37" name="Google Shape;37;p37"/>
          <p:cNvSpPr txBox="1">
            <a:spLocks noGrp="1"/>
          </p:cNvSpPr>
          <p:nvPr>
            <p:ph type="body" idx="1"/>
          </p:nvPr>
        </p:nvSpPr>
        <p:spPr>
          <a:xfrm>
            <a:off x="1206500" y="7060576"/>
            <a:ext cx="9779000" cy="5385424"/>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8" name="Google Shape;38;p37"/>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39"/>
        <p:cNvGrpSpPr/>
        <p:nvPr/>
      </p:nvGrpSpPr>
      <p:grpSpPr>
        <a:xfrm>
          <a:off x="0" y="0"/>
          <a:ext cx="0" cy="0"/>
          <a:chOff x="0" y="0"/>
          <a:chExt cx="0" cy="0"/>
        </a:xfrm>
      </p:grpSpPr>
      <p:sp>
        <p:nvSpPr>
          <p:cNvPr id="40" name="Google Shape;40;p38"/>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1" name="Google Shape;41;p38"/>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2" name="Google Shape;42;p38"/>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3" name="Google Shape;43;p3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44"/>
        <p:cNvGrpSpPr/>
        <p:nvPr/>
      </p:nvGrpSpPr>
      <p:grpSpPr>
        <a:xfrm>
          <a:off x="0" y="0"/>
          <a:ext cx="0" cy="0"/>
          <a:chOff x="0" y="0"/>
          <a:chExt cx="0" cy="0"/>
        </a:xfrm>
      </p:grpSpPr>
      <p:sp>
        <p:nvSpPr>
          <p:cNvPr id="45" name="Google Shape;45;p39"/>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6" name="Google Shape;46;p3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47"/>
        <p:cNvGrpSpPr/>
        <p:nvPr/>
      </p:nvGrpSpPr>
      <p:grpSpPr>
        <a:xfrm>
          <a:off x="0" y="0"/>
          <a:ext cx="0" cy="0"/>
          <a:chOff x="0" y="0"/>
          <a:chExt cx="0" cy="0"/>
        </a:xfrm>
      </p:grpSpPr>
      <p:sp>
        <p:nvSpPr>
          <p:cNvPr id="48" name="Google Shape;48;p40"/>
          <p:cNvSpPr txBox="1">
            <a:spLocks noGrp="1"/>
          </p:cNvSpPr>
          <p:nvPr>
            <p:ph type="body" idx="1"/>
          </p:nvPr>
        </p:nvSpPr>
        <p:spPr>
          <a:xfrm>
            <a:off x="1206500" y="2372962"/>
            <a:ext cx="9779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9" name="Google Shape;49;p40"/>
          <p:cNvSpPr txBox="1">
            <a:spLocks noGrp="1"/>
          </p:cNvSpPr>
          <p:nvPr>
            <p:ph type="body" idx="2"/>
          </p:nvPr>
        </p:nvSpPr>
        <p:spPr>
          <a:xfrm>
            <a:off x="1206500" y="4248504"/>
            <a:ext cx="9779000" cy="8256630"/>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0" name="Google Shape;50;p40"/>
          <p:cNvSpPr>
            <a:spLocks noGrp="1"/>
          </p:cNvSpPr>
          <p:nvPr>
            <p:ph type="pic" idx="3"/>
          </p:nvPr>
        </p:nvSpPr>
        <p:spPr>
          <a:xfrm>
            <a:off x="12192000" y="-407266"/>
            <a:ext cx="10916874" cy="14555832"/>
          </a:xfrm>
          <a:prstGeom prst="rect">
            <a:avLst/>
          </a:prstGeom>
          <a:noFill/>
          <a:ln>
            <a:noFill/>
          </a:ln>
        </p:spPr>
      </p:sp>
      <p:sp>
        <p:nvSpPr>
          <p:cNvPr id="51" name="Google Shape;51;p40"/>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52" name="Google Shape;52;p4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30"/>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30"/>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3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sp>
        <p:nvSpPr>
          <p:cNvPr id="85" name="Google Shape;85;g21a4d3557ae_0_95"/>
          <p:cNvSpPr txBox="1">
            <a:spLocks noGrp="1"/>
          </p:cNvSpPr>
          <p:nvPr>
            <p:ph type="title"/>
          </p:nvPr>
        </p:nvSpPr>
        <p:spPr>
          <a:xfrm>
            <a:off x="1206500" y="1079500"/>
            <a:ext cx="21971100" cy="14331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endParaRPr/>
          </a:p>
        </p:txBody>
      </p:sp>
      <p:sp>
        <p:nvSpPr>
          <p:cNvPr id="86" name="Google Shape;86;g21a4d3557ae_0_95"/>
          <p:cNvSpPr txBox="1">
            <a:spLocks noGrp="1"/>
          </p:cNvSpPr>
          <p:nvPr>
            <p:ph type="body" idx="1"/>
          </p:nvPr>
        </p:nvSpPr>
        <p:spPr>
          <a:xfrm>
            <a:off x="1206500" y="4248504"/>
            <a:ext cx="21971100" cy="8256000"/>
          </a:xfrm>
          <a:prstGeom prst="rect">
            <a:avLst/>
          </a:prstGeom>
          <a:noFill/>
          <a:ln>
            <a:noFill/>
          </a:ln>
        </p:spPr>
        <p:txBody>
          <a:bodyPr spcFirstLastPara="1" wrap="square" lIns="50800" tIns="50800" rIns="50800" bIns="50800" anchor="t" anchorCtr="0">
            <a:normAutofit/>
          </a:bodyPr>
          <a:lstStyle>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endParaRPr/>
          </a:p>
        </p:txBody>
      </p:sp>
      <p:sp>
        <p:nvSpPr>
          <p:cNvPr id="87" name="Google Shape;87;g21a4d3557ae_0_95"/>
          <p:cNvSpPr txBox="1">
            <a:spLocks noGrp="1"/>
          </p:cNvSpPr>
          <p:nvPr>
            <p:ph type="sldNum" idx="12"/>
          </p:nvPr>
        </p:nvSpPr>
        <p:spPr>
          <a:xfrm>
            <a:off x="12001499" y="13080999"/>
            <a:ext cx="368400" cy="3798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doi.org/10.1371/journal.pcbi.100690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youtu.be/FgakZw6K1QQ"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www.youtube.com/watch?v=REWeBzGuzCc"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doi.org/10.1371/journal.pcbi.100690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21a4d3557ae_0_89"/>
          <p:cNvSpPr txBox="1">
            <a:spLocks noGrp="1"/>
          </p:cNvSpPr>
          <p:nvPr>
            <p:ph type="body" idx="1"/>
          </p:nvPr>
        </p:nvSpPr>
        <p:spPr>
          <a:xfrm>
            <a:off x="12467000" y="4170300"/>
            <a:ext cx="11675700" cy="8406000"/>
          </a:xfrm>
          <a:prstGeom prst="rect">
            <a:avLst/>
          </a:prstGeom>
        </p:spPr>
        <p:txBody>
          <a:bodyPr spcFirstLastPara="1" wrap="square" lIns="71425" tIns="71425" rIns="71425" bIns="71425" anchor="ctr" anchorCtr="0">
            <a:noAutofit/>
          </a:bodyPr>
          <a:lstStyle/>
          <a:p>
            <a:pPr marL="0" lvl="0" indent="0" algn="l" rtl="0">
              <a:lnSpc>
                <a:spcPct val="150000"/>
              </a:lnSpc>
              <a:spcBef>
                <a:spcPts val="0"/>
              </a:spcBef>
              <a:spcAft>
                <a:spcPts val="0"/>
              </a:spcAft>
              <a:buSzPts val="440"/>
              <a:buNone/>
            </a:pPr>
            <a:r>
              <a:rPr lang="en-US" sz="4100"/>
              <a:t>Discuss basics of multivariate statistical analysis</a:t>
            </a:r>
            <a:endParaRPr sz="4100"/>
          </a:p>
          <a:p>
            <a:pPr marL="0" lvl="0" indent="0" algn="l" rtl="0">
              <a:lnSpc>
                <a:spcPct val="150000"/>
              </a:lnSpc>
              <a:spcBef>
                <a:spcPts val="0"/>
              </a:spcBef>
              <a:spcAft>
                <a:spcPts val="0"/>
              </a:spcAft>
              <a:buSzPts val="440"/>
              <a:buNone/>
            </a:pPr>
            <a:r>
              <a:rPr lang="en-US" sz="4100"/>
              <a:t>Carry out hierarchical clustering of samples</a:t>
            </a:r>
            <a:endParaRPr sz="4100"/>
          </a:p>
          <a:p>
            <a:pPr marL="0" lvl="0" indent="0" algn="l" rtl="0">
              <a:lnSpc>
                <a:spcPct val="150000"/>
              </a:lnSpc>
              <a:spcBef>
                <a:spcPts val="0"/>
              </a:spcBef>
              <a:spcAft>
                <a:spcPts val="0"/>
              </a:spcAft>
              <a:buSzPts val="440"/>
              <a:buNone/>
            </a:pPr>
            <a:r>
              <a:rPr lang="en-US" sz="4100"/>
              <a:t>Discuss and perform principal component analyses </a:t>
            </a:r>
            <a:endParaRPr sz="4100"/>
          </a:p>
          <a:p>
            <a:pPr marL="0" lvl="0" indent="0" algn="l" rtl="0">
              <a:lnSpc>
                <a:spcPct val="150000"/>
              </a:lnSpc>
              <a:spcBef>
                <a:spcPts val="0"/>
              </a:spcBef>
              <a:spcAft>
                <a:spcPts val="0"/>
              </a:spcAft>
              <a:buSzPts val="440"/>
              <a:buNone/>
            </a:pPr>
            <a:r>
              <a:rPr lang="en-US" sz="4100"/>
              <a:t>Produce ‘small multiples’ plot</a:t>
            </a:r>
            <a:endParaRPr sz="4100"/>
          </a:p>
          <a:p>
            <a:pPr marL="0" lvl="0" indent="0" algn="l" rtl="0">
              <a:lnSpc>
                <a:spcPct val="150000"/>
              </a:lnSpc>
              <a:spcBef>
                <a:spcPts val="0"/>
              </a:spcBef>
              <a:spcAft>
                <a:spcPts val="0"/>
              </a:spcAft>
              <a:buSzPts val="440"/>
              <a:buNone/>
            </a:pPr>
            <a:r>
              <a:rPr lang="en-US" sz="4100"/>
              <a:t>Use standard dplyr ‘verbs’ to query our data</a:t>
            </a:r>
            <a:endParaRPr sz="4100"/>
          </a:p>
          <a:p>
            <a:pPr marL="0" lvl="0" indent="0" algn="l" rtl="0">
              <a:lnSpc>
                <a:spcPct val="150000"/>
              </a:lnSpc>
              <a:spcBef>
                <a:spcPts val="0"/>
              </a:spcBef>
              <a:spcAft>
                <a:spcPts val="0"/>
              </a:spcAft>
              <a:buSzPts val="440"/>
              <a:buNone/>
            </a:pPr>
            <a:r>
              <a:rPr lang="en-US" sz="4100"/>
              <a:t>Produce interactive graphics using plotly </a:t>
            </a:r>
            <a:endParaRPr sz="4100"/>
          </a:p>
          <a:p>
            <a:pPr marL="0" lvl="0" indent="0" algn="l" rtl="0">
              <a:lnSpc>
                <a:spcPct val="150000"/>
              </a:lnSpc>
              <a:spcBef>
                <a:spcPts val="0"/>
              </a:spcBef>
              <a:spcAft>
                <a:spcPts val="0"/>
              </a:spcAft>
              <a:buSzPts val="440"/>
              <a:buNone/>
            </a:pPr>
            <a:r>
              <a:rPr lang="en-US" sz="4100"/>
              <a:t>Produce interactive tables with DT package</a:t>
            </a:r>
            <a:endParaRPr sz="4100"/>
          </a:p>
        </p:txBody>
      </p:sp>
      <p:sp>
        <p:nvSpPr>
          <p:cNvPr id="168" name="Google Shape;168;g21a4d3557ae_0_89"/>
          <p:cNvSpPr txBox="1">
            <a:spLocks noGrp="1"/>
          </p:cNvSpPr>
          <p:nvPr>
            <p:ph type="title"/>
          </p:nvPr>
        </p:nvSpPr>
        <p:spPr>
          <a:xfrm>
            <a:off x="12422900" y="472675"/>
            <a:ext cx="11763900" cy="3036000"/>
          </a:xfrm>
          <a:prstGeom prst="rect">
            <a:avLst/>
          </a:prstGeom>
        </p:spPr>
        <p:txBody>
          <a:bodyPr spcFirstLastPara="1" wrap="square" lIns="71425" tIns="71425" rIns="71425" bIns="71425" anchor="ctr" anchorCtr="0">
            <a:normAutofit fontScale="90000"/>
          </a:bodyPr>
          <a:lstStyle/>
          <a:p>
            <a:pPr marL="0" lvl="0" indent="0" algn="l" rtl="0">
              <a:spcBef>
                <a:spcPts val="0"/>
              </a:spcBef>
              <a:spcAft>
                <a:spcPts val="0"/>
              </a:spcAft>
              <a:buNone/>
            </a:pPr>
            <a:r>
              <a:rPr lang="en-US"/>
              <a:t>Exploratory Data Analysis</a:t>
            </a:r>
            <a:endParaRPr/>
          </a:p>
        </p:txBody>
      </p:sp>
      <p:pic>
        <p:nvPicPr>
          <p:cNvPr id="169" name="Google Shape;169;g21a4d3557ae_0_89"/>
          <p:cNvPicPr preferRelativeResize="0"/>
          <p:nvPr/>
        </p:nvPicPr>
        <p:blipFill rotWithShape="1">
          <a:blip r:embed="rId3">
            <a:alphaModFix/>
          </a:blip>
          <a:srcRect l="11111"/>
          <a:stretch/>
        </p:blipFill>
        <p:spPr>
          <a:xfrm>
            <a:off x="0" y="0"/>
            <a:ext cx="12192000" cy="13716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325"/>
        <p:cNvGrpSpPr/>
        <p:nvPr/>
      </p:nvGrpSpPr>
      <p:grpSpPr>
        <a:xfrm>
          <a:off x="0" y="0"/>
          <a:ext cx="0" cy="0"/>
          <a:chOff x="0" y="0"/>
          <a:chExt cx="0" cy="0"/>
        </a:xfrm>
      </p:grpSpPr>
      <p:pic>
        <p:nvPicPr>
          <p:cNvPr id="326" name="Google Shape;326;p11" descr="journal.pcbi.1006907.t002.tif"/>
          <p:cNvPicPr preferRelativeResize="0"/>
          <p:nvPr/>
        </p:nvPicPr>
        <p:blipFill rotWithShape="1">
          <a:blip r:embed="rId3">
            <a:alphaModFix/>
          </a:blip>
          <a:srcRect r="56139" b="33941"/>
          <a:stretch/>
        </p:blipFill>
        <p:spPr>
          <a:xfrm>
            <a:off x="6031678" y="2669753"/>
            <a:ext cx="12373043" cy="9342558"/>
          </a:xfrm>
          <a:prstGeom prst="rect">
            <a:avLst/>
          </a:prstGeom>
          <a:noFill/>
          <a:ln>
            <a:noFill/>
          </a:ln>
          <a:effectLst>
            <a:outerShdw blurRad="431800" dist="25400" dir="5400000" rotWithShape="0">
              <a:srgbClr val="000000">
                <a:alpha val="49803"/>
              </a:srgbClr>
            </a:outerShdw>
          </a:effectLst>
        </p:spPr>
      </p:pic>
      <p:sp>
        <p:nvSpPr>
          <p:cNvPr id="327" name="Google Shape;327;p11">
            <a:hlinkClick r:id="rId4"/>
          </p:cNvPr>
          <p:cNvSpPr txBox="1"/>
          <p:nvPr/>
        </p:nvSpPr>
        <p:spPr>
          <a:xfrm>
            <a:off x="13800151" y="12854420"/>
            <a:ext cx="10404895" cy="709321"/>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4100"/>
              <a:buFont typeface="Helvetica Neue"/>
              <a:buNone/>
            </a:pPr>
            <a:r>
              <a:rPr lang="en-US" sz="4100" b="0" i="1" u="none" strike="noStrike" cap="none">
                <a:solidFill>
                  <a:srgbClr val="000000"/>
                </a:solidFill>
                <a:latin typeface="Helvetica Neue"/>
                <a:ea typeface="Helvetica Neue"/>
                <a:cs typeface="Helvetica Neue"/>
                <a:sym typeface="Helvetica Neue"/>
              </a:rPr>
              <a:t>Nguyen and Holmes, PLOS Comp Bio, 2019</a:t>
            </a:r>
            <a:endParaRPr/>
          </a:p>
        </p:txBody>
      </p:sp>
      <p:sp>
        <p:nvSpPr>
          <p:cNvPr id="328" name="Google Shape;328;p11"/>
          <p:cNvSpPr/>
          <p:nvPr/>
        </p:nvSpPr>
        <p:spPr>
          <a:xfrm>
            <a:off x="6011096" y="3331425"/>
            <a:ext cx="12309476" cy="645821"/>
          </a:xfrm>
          <a:prstGeom prst="rect">
            <a:avLst/>
          </a:prstGeom>
          <a:no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9" name="Google Shape;329;p11"/>
          <p:cNvSpPr txBox="1"/>
          <p:nvPr/>
        </p:nvSpPr>
        <p:spPr>
          <a:xfrm>
            <a:off x="1033438" y="772443"/>
            <a:ext cx="22317125" cy="1413583"/>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9000"/>
              <a:buFont typeface="Arial"/>
              <a:buNone/>
            </a:pPr>
            <a:r>
              <a:rPr lang="en-US" sz="9000" b="1" i="0" u="none" strike="noStrike" cap="none">
                <a:solidFill>
                  <a:srgbClr val="000000"/>
                </a:solidFill>
                <a:latin typeface="Arial"/>
                <a:ea typeface="Arial"/>
                <a:cs typeface="Arial"/>
                <a:sym typeface="Arial"/>
              </a:rPr>
              <a:t>Many options for dimensional reduction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333"/>
        <p:cNvGrpSpPr/>
        <p:nvPr/>
      </p:nvGrpSpPr>
      <p:grpSpPr>
        <a:xfrm>
          <a:off x="0" y="0"/>
          <a:ext cx="0" cy="0"/>
          <a:chOff x="0" y="0"/>
          <a:chExt cx="0" cy="0"/>
        </a:xfrm>
      </p:grpSpPr>
      <p:sp>
        <p:nvSpPr>
          <p:cNvPr id="334" name="Google Shape;334;p12"/>
          <p:cNvSpPr txBox="1"/>
          <p:nvPr/>
        </p:nvSpPr>
        <p:spPr>
          <a:xfrm>
            <a:off x="2010946" y="8770333"/>
            <a:ext cx="9900372" cy="1461649"/>
          </a:xfrm>
          <a:prstGeom prst="rect">
            <a:avLst/>
          </a:prstGeom>
          <a:noFill/>
          <a:ln>
            <a:noFill/>
          </a:ln>
        </p:spPr>
        <p:txBody>
          <a:bodyPr spcFirstLastPara="1" wrap="square" lIns="50800" tIns="50800" rIns="50800" bIns="50800" anchor="ctr" anchorCtr="0">
            <a:spAutoFit/>
          </a:bodyPr>
          <a:lstStyle/>
          <a:p>
            <a:pPr marL="0" marR="0" lvl="0" indent="0" algn="ctr" rtl="0">
              <a:lnSpc>
                <a:spcPct val="90000"/>
              </a:lnSpc>
              <a:spcBef>
                <a:spcPts val="0"/>
              </a:spcBef>
              <a:spcAft>
                <a:spcPts val="0"/>
              </a:spcAft>
              <a:buClr>
                <a:srgbClr val="000000"/>
              </a:buClr>
              <a:buSzPts val="4800"/>
              <a:buFont typeface="Helvetica Neue"/>
              <a:buNone/>
            </a:pPr>
            <a:r>
              <a:rPr lang="en-US" sz="4800" b="0" i="0" u="none" strike="noStrike" cap="none">
                <a:solidFill>
                  <a:srgbClr val="000000"/>
                </a:solidFill>
                <a:latin typeface="Helvetica Neue"/>
                <a:ea typeface="Helvetica Neue"/>
                <a:cs typeface="Helvetica Neue"/>
                <a:sym typeface="Helvetica Neue"/>
              </a:rPr>
              <a:t>Is a PC just an abstract concept, or can I relate it to something ‘real’?</a:t>
            </a:r>
            <a:endParaRPr/>
          </a:p>
        </p:txBody>
      </p:sp>
      <p:grpSp>
        <p:nvGrpSpPr>
          <p:cNvPr id="335" name="Google Shape;335;p12"/>
          <p:cNvGrpSpPr/>
          <p:nvPr/>
        </p:nvGrpSpPr>
        <p:grpSpPr>
          <a:xfrm>
            <a:off x="12792925" y="3818207"/>
            <a:ext cx="8575100" cy="8240227"/>
            <a:chOff x="-7" y="-71841"/>
            <a:chExt cx="8575099" cy="8240224"/>
          </a:xfrm>
        </p:grpSpPr>
        <p:pic>
          <p:nvPicPr>
            <p:cNvPr id="336" name="Google Shape;336;p12" descr="Line Line"/>
            <p:cNvPicPr preferRelativeResize="0"/>
            <p:nvPr/>
          </p:nvPicPr>
          <p:blipFill rotWithShape="1">
            <a:blip r:embed="rId3">
              <a:alphaModFix/>
            </a:blip>
            <a:srcRect/>
            <a:stretch/>
          </p:blipFill>
          <p:spPr>
            <a:xfrm rot="-5400000">
              <a:off x="-2578599" y="3556683"/>
              <a:ext cx="7400734" cy="143685"/>
            </a:xfrm>
            <a:prstGeom prst="rect">
              <a:avLst/>
            </a:prstGeom>
            <a:noFill/>
            <a:ln>
              <a:noFill/>
            </a:ln>
          </p:spPr>
        </p:pic>
        <p:pic>
          <p:nvPicPr>
            <p:cNvPr id="337" name="Google Shape;337;p12" descr="Line Line"/>
            <p:cNvPicPr preferRelativeResize="0"/>
            <p:nvPr/>
          </p:nvPicPr>
          <p:blipFill rotWithShape="1">
            <a:blip r:embed="rId3">
              <a:alphaModFix/>
            </a:blip>
            <a:srcRect/>
            <a:stretch/>
          </p:blipFill>
          <p:spPr>
            <a:xfrm>
              <a:off x="1044995" y="7180277"/>
              <a:ext cx="7400735" cy="143685"/>
            </a:xfrm>
            <a:prstGeom prst="rect">
              <a:avLst/>
            </a:prstGeom>
            <a:noFill/>
            <a:ln>
              <a:noFill/>
            </a:ln>
          </p:spPr>
        </p:pic>
        <p:sp>
          <p:nvSpPr>
            <p:cNvPr id="338" name="Google Shape;338;p12"/>
            <p:cNvSpPr txBox="1"/>
            <p:nvPr/>
          </p:nvSpPr>
          <p:spPr>
            <a:xfrm>
              <a:off x="3796368" y="7359950"/>
              <a:ext cx="1897990" cy="808433"/>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4800"/>
                <a:buFont typeface="Helvetica Neue"/>
                <a:buNone/>
              </a:pPr>
              <a:r>
                <a:rPr lang="en-US" sz="4800" b="0" i="0" u="none" strike="noStrike" cap="none">
                  <a:solidFill>
                    <a:srgbClr val="000000"/>
                  </a:solidFill>
                  <a:latin typeface="Helvetica Neue"/>
                  <a:ea typeface="Helvetica Neue"/>
                  <a:cs typeface="Helvetica Neue"/>
                  <a:sym typeface="Helvetica Neue"/>
                </a:rPr>
                <a:t>Height</a:t>
              </a:r>
              <a:endParaRPr/>
            </a:p>
          </p:txBody>
        </p:sp>
        <p:sp>
          <p:nvSpPr>
            <p:cNvPr id="339" name="Google Shape;339;p12"/>
            <p:cNvSpPr txBox="1"/>
            <p:nvPr/>
          </p:nvSpPr>
          <p:spPr>
            <a:xfrm rot="-5400000">
              <a:off x="-831007" y="2978827"/>
              <a:ext cx="2429700" cy="767700"/>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4800"/>
                <a:buFont typeface="Helvetica Neue"/>
                <a:buNone/>
              </a:pPr>
              <a:r>
                <a:rPr lang="en-US" sz="4800" b="0" i="0" u="none" strike="noStrike" cap="none">
                  <a:solidFill>
                    <a:srgbClr val="000000"/>
                  </a:solidFill>
                  <a:latin typeface="Helvetica Neue"/>
                  <a:ea typeface="Helvetica Neue"/>
                  <a:cs typeface="Helvetica Neue"/>
                  <a:sym typeface="Helvetica Neue"/>
                </a:rPr>
                <a:t>Weight</a:t>
              </a:r>
              <a:endParaRPr/>
            </a:p>
          </p:txBody>
        </p:sp>
        <p:sp>
          <p:nvSpPr>
            <p:cNvPr id="340" name="Google Shape;340;p12"/>
            <p:cNvSpPr/>
            <p:nvPr/>
          </p:nvSpPr>
          <p:spPr>
            <a:xfrm>
              <a:off x="1351588" y="5625992"/>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1" name="Google Shape;341;p12"/>
            <p:cNvSpPr/>
            <p:nvPr/>
          </p:nvSpPr>
          <p:spPr>
            <a:xfrm>
              <a:off x="2104845" y="5625992"/>
              <a:ext cx="261610"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2" name="Google Shape;342;p12"/>
            <p:cNvSpPr/>
            <p:nvPr/>
          </p:nvSpPr>
          <p:spPr>
            <a:xfrm>
              <a:off x="3119040" y="5231112"/>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3" name="Google Shape;343;p12"/>
            <p:cNvSpPr/>
            <p:nvPr/>
          </p:nvSpPr>
          <p:spPr>
            <a:xfrm>
              <a:off x="3119040" y="6167026"/>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4" name="Google Shape;344;p12"/>
            <p:cNvSpPr/>
            <p:nvPr/>
          </p:nvSpPr>
          <p:spPr>
            <a:xfrm>
              <a:off x="4159330" y="5641676"/>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5" name="Google Shape;345;p12"/>
            <p:cNvSpPr/>
            <p:nvPr/>
          </p:nvSpPr>
          <p:spPr>
            <a:xfrm>
              <a:off x="6204773" y="5074234"/>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6" name="Google Shape;346;p12"/>
            <p:cNvSpPr/>
            <p:nvPr/>
          </p:nvSpPr>
          <p:spPr>
            <a:xfrm>
              <a:off x="6827558" y="5253422"/>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7" name="Google Shape;347;p12"/>
            <p:cNvSpPr/>
            <p:nvPr/>
          </p:nvSpPr>
          <p:spPr>
            <a:xfrm>
              <a:off x="2578006" y="5440453"/>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8" name="Google Shape;348;p12"/>
            <p:cNvSpPr/>
            <p:nvPr/>
          </p:nvSpPr>
          <p:spPr>
            <a:xfrm>
              <a:off x="4781683" y="6387254"/>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9" name="Google Shape;349;p12"/>
            <p:cNvSpPr/>
            <p:nvPr/>
          </p:nvSpPr>
          <p:spPr>
            <a:xfrm>
              <a:off x="5656798" y="4973036"/>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50" name="Google Shape;350;p12"/>
            <p:cNvSpPr/>
            <p:nvPr/>
          </p:nvSpPr>
          <p:spPr>
            <a:xfrm>
              <a:off x="3611356" y="5242699"/>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51" name="Google Shape;351;p12"/>
            <p:cNvSpPr/>
            <p:nvPr/>
          </p:nvSpPr>
          <p:spPr>
            <a:xfrm>
              <a:off x="4782117" y="5772317"/>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52" name="Google Shape;352;p12"/>
            <p:cNvSpPr/>
            <p:nvPr/>
          </p:nvSpPr>
          <p:spPr>
            <a:xfrm>
              <a:off x="6697088" y="4149907"/>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53" name="Google Shape;353;p12"/>
            <p:cNvSpPr/>
            <p:nvPr/>
          </p:nvSpPr>
          <p:spPr>
            <a:xfrm>
              <a:off x="7319874" y="4329096"/>
              <a:ext cx="261610"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54" name="Google Shape;354;p12"/>
            <p:cNvSpPr/>
            <p:nvPr/>
          </p:nvSpPr>
          <p:spPr>
            <a:xfrm>
              <a:off x="1214178" y="6215180"/>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55" name="Google Shape;355;p12"/>
            <p:cNvSpPr/>
            <p:nvPr/>
          </p:nvSpPr>
          <p:spPr>
            <a:xfrm>
              <a:off x="1967434" y="6215180"/>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56" name="Google Shape;356;p12"/>
            <p:cNvSpPr/>
            <p:nvPr/>
          </p:nvSpPr>
          <p:spPr>
            <a:xfrm>
              <a:off x="2981630" y="5820300"/>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57" name="Google Shape;357;p12"/>
            <p:cNvSpPr/>
            <p:nvPr/>
          </p:nvSpPr>
          <p:spPr>
            <a:xfrm>
              <a:off x="2981630" y="6756214"/>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58" name="Google Shape;358;p12"/>
            <p:cNvSpPr/>
            <p:nvPr/>
          </p:nvSpPr>
          <p:spPr>
            <a:xfrm>
              <a:off x="4021920" y="6230864"/>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59" name="Google Shape;359;p12"/>
            <p:cNvSpPr/>
            <p:nvPr/>
          </p:nvSpPr>
          <p:spPr>
            <a:xfrm>
              <a:off x="5775723" y="5641676"/>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0" name="Google Shape;360;p12"/>
            <p:cNvSpPr/>
            <p:nvPr/>
          </p:nvSpPr>
          <p:spPr>
            <a:xfrm>
              <a:off x="4644705" y="5176360"/>
              <a:ext cx="261611" cy="26161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1" name="Google Shape;361;p12"/>
            <p:cNvSpPr/>
            <p:nvPr/>
          </p:nvSpPr>
          <p:spPr>
            <a:xfrm>
              <a:off x="6089420" y="4522477"/>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2" name="Google Shape;362;p12"/>
            <p:cNvSpPr/>
            <p:nvPr/>
          </p:nvSpPr>
          <p:spPr>
            <a:xfrm>
              <a:off x="6712205" y="4701665"/>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3" name="Google Shape;363;p12"/>
            <p:cNvSpPr/>
            <p:nvPr/>
          </p:nvSpPr>
          <p:spPr>
            <a:xfrm>
              <a:off x="6385292" y="5641676"/>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4" name="Google Shape;364;p12"/>
            <p:cNvSpPr/>
            <p:nvPr/>
          </p:nvSpPr>
          <p:spPr>
            <a:xfrm>
              <a:off x="2966232" y="4884386"/>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5" name="Google Shape;365;p12"/>
            <p:cNvSpPr/>
            <p:nvPr/>
          </p:nvSpPr>
          <p:spPr>
            <a:xfrm>
              <a:off x="4255214" y="4880580"/>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6" name="Google Shape;366;p12"/>
            <p:cNvSpPr/>
            <p:nvPr/>
          </p:nvSpPr>
          <p:spPr>
            <a:xfrm>
              <a:off x="4611673" y="5541815"/>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7" name="Google Shape;367;p12"/>
            <p:cNvSpPr/>
            <p:nvPr/>
          </p:nvSpPr>
          <p:spPr>
            <a:xfrm>
              <a:off x="7335325" y="4798355"/>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8" name="Google Shape;368;p12"/>
            <p:cNvSpPr/>
            <p:nvPr/>
          </p:nvSpPr>
          <p:spPr>
            <a:xfrm>
              <a:off x="5166152" y="5817693"/>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9" name="Google Shape;369;p12"/>
            <p:cNvSpPr/>
            <p:nvPr/>
          </p:nvSpPr>
          <p:spPr>
            <a:xfrm>
              <a:off x="5968285" y="5898794"/>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0" name="Google Shape;370;p12"/>
            <p:cNvSpPr/>
            <p:nvPr/>
          </p:nvSpPr>
          <p:spPr>
            <a:xfrm>
              <a:off x="5852932" y="5347037"/>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1" name="Google Shape;371;p12"/>
            <p:cNvSpPr/>
            <p:nvPr/>
          </p:nvSpPr>
          <p:spPr>
            <a:xfrm>
              <a:off x="4773959" y="4884386"/>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2" name="Google Shape;372;p12"/>
            <p:cNvSpPr/>
            <p:nvPr/>
          </p:nvSpPr>
          <p:spPr>
            <a:xfrm>
              <a:off x="3610723" y="4663961"/>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3" name="Google Shape;373;p12"/>
            <p:cNvSpPr/>
            <p:nvPr/>
          </p:nvSpPr>
          <p:spPr>
            <a:xfrm>
              <a:off x="5303563" y="5074457"/>
              <a:ext cx="261610"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4" name="Google Shape;374;p12"/>
            <p:cNvSpPr/>
            <p:nvPr/>
          </p:nvSpPr>
          <p:spPr>
            <a:xfrm>
              <a:off x="5404902" y="5440453"/>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5" name="Google Shape;375;p12"/>
            <p:cNvSpPr/>
            <p:nvPr/>
          </p:nvSpPr>
          <p:spPr>
            <a:xfrm>
              <a:off x="3956442" y="4587171"/>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6" name="Google Shape;376;p12"/>
            <p:cNvSpPr/>
            <p:nvPr/>
          </p:nvSpPr>
          <p:spPr>
            <a:xfrm>
              <a:off x="4600300" y="4225052"/>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7" name="Google Shape;377;p12"/>
            <p:cNvSpPr/>
            <p:nvPr/>
          </p:nvSpPr>
          <p:spPr>
            <a:xfrm>
              <a:off x="3955809" y="4008434"/>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8" name="Google Shape;378;p12"/>
            <p:cNvSpPr/>
            <p:nvPr/>
          </p:nvSpPr>
          <p:spPr>
            <a:xfrm>
              <a:off x="4255214" y="6648863"/>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9" name="Google Shape;379;p12"/>
            <p:cNvSpPr/>
            <p:nvPr/>
          </p:nvSpPr>
          <p:spPr>
            <a:xfrm>
              <a:off x="5103928" y="6310336"/>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0" name="Google Shape;380;p12"/>
            <p:cNvSpPr/>
            <p:nvPr/>
          </p:nvSpPr>
          <p:spPr>
            <a:xfrm>
              <a:off x="4459437" y="6093718"/>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1" name="Google Shape;381;p12"/>
            <p:cNvSpPr/>
            <p:nvPr/>
          </p:nvSpPr>
          <p:spPr>
            <a:xfrm>
              <a:off x="3611356" y="6310336"/>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2" name="Google Shape;382;p12"/>
            <p:cNvSpPr/>
            <p:nvPr/>
          </p:nvSpPr>
          <p:spPr>
            <a:xfrm>
              <a:off x="5083289" y="4599036"/>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3" name="Google Shape;383;p12"/>
            <p:cNvSpPr/>
            <p:nvPr/>
          </p:nvSpPr>
          <p:spPr>
            <a:xfrm>
              <a:off x="5530687" y="4361239"/>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4" name="Google Shape;384;p12"/>
            <p:cNvSpPr/>
            <p:nvPr/>
          </p:nvSpPr>
          <p:spPr>
            <a:xfrm>
              <a:off x="5082657" y="4020298"/>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5" name="Google Shape;385;p12"/>
            <p:cNvSpPr/>
            <p:nvPr/>
          </p:nvSpPr>
          <p:spPr>
            <a:xfrm>
              <a:off x="5727148" y="6427413"/>
              <a:ext cx="261610" cy="261610"/>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6" name="Google Shape;386;p12"/>
            <p:cNvSpPr/>
            <p:nvPr/>
          </p:nvSpPr>
          <p:spPr>
            <a:xfrm>
              <a:off x="5303563" y="6648863"/>
              <a:ext cx="261610"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7" name="Google Shape;387;p12"/>
            <p:cNvSpPr/>
            <p:nvPr/>
          </p:nvSpPr>
          <p:spPr>
            <a:xfrm>
              <a:off x="5530687" y="6020258"/>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8" name="Google Shape;388;p12"/>
            <p:cNvSpPr/>
            <p:nvPr/>
          </p:nvSpPr>
          <p:spPr>
            <a:xfrm>
              <a:off x="7724714" y="4004871"/>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9" name="Google Shape;389;p12"/>
            <p:cNvSpPr/>
            <p:nvPr/>
          </p:nvSpPr>
          <p:spPr>
            <a:xfrm>
              <a:off x="7816677" y="4522477"/>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90" name="Google Shape;390;p12"/>
            <p:cNvSpPr/>
            <p:nvPr/>
          </p:nvSpPr>
          <p:spPr>
            <a:xfrm>
              <a:off x="8313481" y="4329096"/>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91" name="Google Shape;391;p12"/>
            <p:cNvSpPr/>
            <p:nvPr/>
          </p:nvSpPr>
          <p:spPr>
            <a:xfrm>
              <a:off x="7221785" y="3945756"/>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92" name="Google Shape;392;p12"/>
            <p:cNvSpPr/>
            <p:nvPr/>
          </p:nvSpPr>
          <p:spPr>
            <a:xfrm>
              <a:off x="4497990" y="4550615"/>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93" name="Google Shape;393;p12"/>
            <p:cNvSpPr/>
            <p:nvPr/>
          </p:nvSpPr>
          <p:spPr>
            <a:xfrm>
              <a:off x="4438166" y="3895087"/>
              <a:ext cx="261611" cy="26161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394" name="Google Shape;394;p12"/>
          <p:cNvSpPr txBox="1"/>
          <p:nvPr/>
        </p:nvSpPr>
        <p:spPr>
          <a:xfrm>
            <a:off x="3460702" y="989781"/>
            <a:ext cx="17462597" cy="1413582"/>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9000"/>
              <a:buFont typeface="Arial"/>
              <a:buNone/>
            </a:pPr>
            <a:r>
              <a:rPr lang="en-US" sz="9000" b="1" i="0" u="none" strike="noStrike" cap="none">
                <a:solidFill>
                  <a:srgbClr val="000000"/>
                </a:solidFill>
                <a:latin typeface="Arial"/>
                <a:ea typeface="Arial"/>
                <a:cs typeface="Arial"/>
                <a:sym typeface="Arial"/>
              </a:rPr>
              <a:t>Understanding PCA</a:t>
            </a:r>
            <a:endParaRPr/>
          </a:p>
        </p:txBody>
      </p:sp>
      <p:graphicFrame>
        <p:nvGraphicFramePr>
          <p:cNvPr id="395" name="Google Shape;395;p12"/>
          <p:cNvGraphicFramePr/>
          <p:nvPr/>
        </p:nvGraphicFramePr>
        <p:xfrm>
          <a:off x="1709556" y="3879945"/>
          <a:ext cx="10503100" cy="2073650"/>
        </p:xfrm>
        <a:graphic>
          <a:graphicData uri="http://schemas.openxmlformats.org/drawingml/2006/table">
            <a:tbl>
              <a:tblPr firstRow="1" firstCol="1" bandRow="1">
                <a:noFill/>
                <a:tableStyleId>{0E14A9C2-B472-4257-8667-26C0657C2FC1}</a:tableStyleId>
              </a:tblPr>
              <a:tblGrid>
                <a:gridCol w="2625775">
                  <a:extLst>
                    <a:ext uri="{9D8B030D-6E8A-4147-A177-3AD203B41FA5}">
                      <a16:colId xmlns:a16="http://schemas.microsoft.com/office/drawing/2014/main" val="20000"/>
                    </a:ext>
                  </a:extLst>
                </a:gridCol>
                <a:gridCol w="2625775">
                  <a:extLst>
                    <a:ext uri="{9D8B030D-6E8A-4147-A177-3AD203B41FA5}">
                      <a16:colId xmlns:a16="http://schemas.microsoft.com/office/drawing/2014/main" val="20001"/>
                    </a:ext>
                  </a:extLst>
                </a:gridCol>
                <a:gridCol w="2625775">
                  <a:extLst>
                    <a:ext uri="{9D8B030D-6E8A-4147-A177-3AD203B41FA5}">
                      <a16:colId xmlns:a16="http://schemas.microsoft.com/office/drawing/2014/main" val="20002"/>
                    </a:ext>
                  </a:extLst>
                </a:gridCol>
                <a:gridCol w="2625775">
                  <a:extLst>
                    <a:ext uri="{9D8B030D-6E8A-4147-A177-3AD203B41FA5}">
                      <a16:colId xmlns:a16="http://schemas.microsoft.com/office/drawing/2014/main" val="20003"/>
                    </a:ext>
                  </a:extLst>
                </a:gridCol>
              </a:tblGrid>
              <a:tr h="744000">
                <a:tc>
                  <a:txBody>
                    <a:bodyPr/>
                    <a:lstStyle/>
                    <a:p>
                      <a:pPr marL="0" marR="0" lvl="0" indent="0" algn="ctr" rtl="0">
                        <a:lnSpc>
                          <a:spcPct val="100000"/>
                        </a:lnSpc>
                        <a:spcBef>
                          <a:spcPts val="0"/>
                        </a:spcBef>
                        <a:spcAft>
                          <a:spcPts val="0"/>
                        </a:spcAft>
                        <a:buClr>
                          <a:srgbClr val="FFFFFF"/>
                        </a:buClr>
                        <a:buSzPts val="3600"/>
                        <a:buFont typeface="Helvetica Neue Light"/>
                        <a:buNone/>
                      </a:pPr>
                      <a:endParaRPr sz="3600" b="0" u="none" strike="noStrike" cap="none">
                        <a:solidFill>
                          <a:srgbClr val="FFFFFF"/>
                        </a:solidFill>
                        <a:latin typeface="Helvetica Neue Light"/>
                        <a:ea typeface="Helvetica Neue Light"/>
                        <a:cs typeface="Helvetica Neue Light"/>
                        <a:sym typeface="Helvetica Neue Light"/>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365C0"/>
                    </a:solidFill>
                  </a:tcPr>
                </a:tc>
                <a:tc>
                  <a:txBody>
                    <a:bodyPr/>
                    <a:lstStyle/>
                    <a:p>
                      <a:pPr marL="0" marR="0" lvl="0" indent="0" algn="ctr" rtl="0">
                        <a:lnSpc>
                          <a:spcPct val="100000"/>
                        </a:lnSpc>
                        <a:spcBef>
                          <a:spcPts val="0"/>
                        </a:spcBef>
                        <a:spcAft>
                          <a:spcPts val="0"/>
                        </a:spcAft>
                        <a:buClr>
                          <a:srgbClr val="FFFFFF"/>
                        </a:buClr>
                        <a:buSzPts val="3600"/>
                        <a:buFont typeface="Helvetica Neue Light"/>
                        <a:buNone/>
                      </a:pPr>
                      <a:r>
                        <a:rPr lang="en-US" sz="3600" u="none" strike="noStrike" cap="none">
                          <a:solidFill>
                            <a:srgbClr val="FFFFFF"/>
                          </a:solidFill>
                          <a:latin typeface="Helvetica Neue Light"/>
                          <a:ea typeface="Helvetica Neue Light"/>
                          <a:cs typeface="Helvetica Neue Light"/>
                          <a:sym typeface="Helvetica Neue Light"/>
                        </a:rPr>
                        <a:t>Person 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365C0"/>
                    </a:solidFill>
                  </a:tcPr>
                </a:tc>
                <a:tc>
                  <a:txBody>
                    <a:bodyPr/>
                    <a:lstStyle/>
                    <a:p>
                      <a:pPr marL="0" marR="0" lvl="0" indent="0" algn="ctr" rtl="0">
                        <a:lnSpc>
                          <a:spcPct val="100000"/>
                        </a:lnSpc>
                        <a:spcBef>
                          <a:spcPts val="0"/>
                        </a:spcBef>
                        <a:spcAft>
                          <a:spcPts val="0"/>
                        </a:spcAft>
                        <a:buClr>
                          <a:srgbClr val="FFFFFF"/>
                        </a:buClr>
                        <a:buSzPts val="3600"/>
                        <a:buFont typeface="Helvetica Neue Light"/>
                        <a:buNone/>
                      </a:pPr>
                      <a:r>
                        <a:rPr lang="en-US" sz="3600" u="none" strike="noStrike" cap="none">
                          <a:solidFill>
                            <a:srgbClr val="FFFFFF"/>
                          </a:solidFill>
                          <a:latin typeface="Helvetica Neue Light"/>
                          <a:ea typeface="Helvetica Neue Light"/>
                          <a:cs typeface="Helvetica Neue Light"/>
                          <a:sym typeface="Helvetica Neue Light"/>
                        </a:rPr>
                        <a:t>…</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365C0"/>
                    </a:solidFill>
                  </a:tcPr>
                </a:tc>
                <a:tc>
                  <a:txBody>
                    <a:bodyPr/>
                    <a:lstStyle/>
                    <a:p>
                      <a:pPr marL="0" marR="0" lvl="0" indent="0" algn="ctr" rtl="0">
                        <a:lnSpc>
                          <a:spcPct val="100000"/>
                        </a:lnSpc>
                        <a:spcBef>
                          <a:spcPts val="0"/>
                        </a:spcBef>
                        <a:spcAft>
                          <a:spcPts val="0"/>
                        </a:spcAft>
                        <a:buClr>
                          <a:srgbClr val="FFFFFF"/>
                        </a:buClr>
                        <a:buSzPts val="3600"/>
                        <a:buFont typeface="Helvetica Neue Light"/>
                        <a:buNone/>
                      </a:pPr>
                      <a:r>
                        <a:rPr lang="en-US" sz="3600" b="0" u="none" strike="noStrike" cap="none">
                          <a:solidFill>
                            <a:srgbClr val="FFFFFF"/>
                          </a:solidFill>
                          <a:latin typeface="Helvetica Neue Light"/>
                          <a:ea typeface="Helvetica Neue Light"/>
                          <a:cs typeface="Helvetica Neue Light"/>
                          <a:sym typeface="Helvetica Neue Light"/>
                        </a:rPr>
                        <a:t>Person </a:t>
                      </a:r>
                      <a:r>
                        <a:rPr lang="en-US" sz="3600" i="1" u="none" strike="noStrike" cap="none">
                          <a:latin typeface="Helvetica Neue"/>
                          <a:ea typeface="Helvetica Neue"/>
                          <a:cs typeface="Helvetica Neue"/>
                          <a:sym typeface="Helvetica Neue"/>
                        </a:rPr>
                        <a:t>n</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664825">
                <a:tc>
                  <a:txBody>
                    <a:bodyPr/>
                    <a:lstStyle/>
                    <a:p>
                      <a:pPr marL="0" marR="0" lvl="0" indent="0" algn="ctr" rtl="0">
                        <a:lnSpc>
                          <a:spcPct val="100000"/>
                        </a:lnSpc>
                        <a:spcBef>
                          <a:spcPts val="0"/>
                        </a:spcBef>
                        <a:spcAft>
                          <a:spcPts val="0"/>
                        </a:spcAft>
                        <a:buClr>
                          <a:srgbClr val="FFFFFF"/>
                        </a:buClr>
                        <a:buSzPts val="3600"/>
                        <a:buFont typeface="Helvetica Neue Light"/>
                        <a:buNone/>
                      </a:pPr>
                      <a:r>
                        <a:rPr lang="en-US" sz="3600" u="none" strike="noStrike" cap="none">
                          <a:solidFill>
                            <a:srgbClr val="FFFFFF"/>
                          </a:solidFill>
                          <a:latin typeface="Helvetica Neue Light"/>
                          <a:ea typeface="Helvetica Neue Light"/>
                          <a:cs typeface="Helvetica Neue Light"/>
                          <a:sym typeface="Helvetica Neue Light"/>
                        </a:rPr>
                        <a:t>Height</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98CCE"/>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72</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60</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75</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64825">
                <a:tc>
                  <a:txBody>
                    <a:bodyPr/>
                    <a:lstStyle/>
                    <a:p>
                      <a:pPr marL="0" marR="0" lvl="0" indent="0" algn="ctr" rtl="0">
                        <a:lnSpc>
                          <a:spcPct val="100000"/>
                        </a:lnSpc>
                        <a:spcBef>
                          <a:spcPts val="0"/>
                        </a:spcBef>
                        <a:spcAft>
                          <a:spcPts val="0"/>
                        </a:spcAft>
                        <a:buClr>
                          <a:srgbClr val="FFFFFF"/>
                        </a:buClr>
                        <a:buSzPts val="3600"/>
                        <a:buFont typeface="Helvetica Neue Light"/>
                        <a:buNone/>
                      </a:pPr>
                      <a:r>
                        <a:rPr lang="en-US" sz="3600" u="none" strike="noStrike" cap="none">
                          <a:solidFill>
                            <a:srgbClr val="FFFFFF"/>
                          </a:solidFill>
                          <a:latin typeface="Helvetica Neue Light"/>
                          <a:ea typeface="Helvetica Neue Light"/>
                          <a:cs typeface="Helvetica Neue Light"/>
                          <a:sym typeface="Helvetica Neue Light"/>
                        </a:rPr>
                        <a:t>Weight</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98CCE"/>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150</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190</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130</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396" name="Google Shape;396;p12" descr="Line Line"/>
          <p:cNvPicPr preferRelativeResize="0"/>
          <p:nvPr/>
        </p:nvPicPr>
        <p:blipFill rotWithShape="1">
          <a:blip r:embed="rId4">
            <a:alphaModFix/>
          </a:blip>
          <a:srcRect/>
          <a:stretch/>
        </p:blipFill>
        <p:spPr>
          <a:xfrm rot="-1254641">
            <a:off x="13636033" y="9233188"/>
            <a:ext cx="8138774" cy="269409"/>
          </a:xfrm>
          <a:prstGeom prst="rect">
            <a:avLst/>
          </a:prstGeom>
          <a:noFill/>
          <a:ln>
            <a:noFill/>
          </a:ln>
        </p:spPr>
      </p:pic>
      <p:sp>
        <p:nvSpPr>
          <p:cNvPr id="397" name="Google Shape;397;p12"/>
          <p:cNvSpPr txBox="1"/>
          <p:nvPr/>
        </p:nvSpPr>
        <p:spPr>
          <a:xfrm>
            <a:off x="21714020" y="7287618"/>
            <a:ext cx="1288390" cy="808432"/>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EB220C"/>
              </a:buClr>
              <a:buSzPts val="4800"/>
              <a:buFont typeface="Helvetica Neue"/>
              <a:buNone/>
            </a:pPr>
            <a:r>
              <a:rPr lang="en-US" sz="4800" b="0" i="0" u="none" strike="noStrike" cap="none">
                <a:solidFill>
                  <a:srgbClr val="EB220C"/>
                </a:solidFill>
                <a:latin typeface="Helvetica Neue"/>
                <a:ea typeface="Helvetica Neue"/>
                <a:cs typeface="Helvetica Neue"/>
                <a:sym typeface="Helvetica Neue"/>
              </a:rPr>
              <a:t>PC1</a:t>
            </a:r>
            <a:endParaRPr/>
          </a:p>
        </p:txBody>
      </p:sp>
      <p:grpSp>
        <p:nvGrpSpPr>
          <p:cNvPr id="398" name="Google Shape;398;p12"/>
          <p:cNvGrpSpPr/>
          <p:nvPr/>
        </p:nvGrpSpPr>
        <p:grpSpPr>
          <a:xfrm>
            <a:off x="16404288" y="6582788"/>
            <a:ext cx="2144312" cy="4386708"/>
            <a:chOff x="0" y="0"/>
            <a:chExt cx="2144310" cy="4386706"/>
          </a:xfrm>
        </p:grpSpPr>
        <p:pic>
          <p:nvPicPr>
            <p:cNvPr id="399" name="Google Shape;399;p12" descr="Line Line"/>
            <p:cNvPicPr preferRelativeResize="0"/>
            <p:nvPr/>
          </p:nvPicPr>
          <p:blipFill rotWithShape="1">
            <a:blip r:embed="rId5">
              <a:alphaModFix/>
            </a:blip>
            <a:srcRect/>
            <a:stretch/>
          </p:blipFill>
          <p:spPr>
            <a:xfrm rot="-6649329">
              <a:off x="-234773" y="2650399"/>
              <a:ext cx="3324572" cy="269409"/>
            </a:xfrm>
            <a:prstGeom prst="rect">
              <a:avLst/>
            </a:prstGeom>
            <a:noFill/>
            <a:ln>
              <a:noFill/>
            </a:ln>
          </p:spPr>
        </p:pic>
        <p:sp>
          <p:nvSpPr>
            <p:cNvPr id="400" name="Google Shape;400;p12"/>
            <p:cNvSpPr txBox="1"/>
            <p:nvPr/>
          </p:nvSpPr>
          <p:spPr>
            <a:xfrm>
              <a:off x="0" y="0"/>
              <a:ext cx="1288390" cy="808432"/>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chemeClr val="accent1"/>
                </a:buClr>
                <a:buSzPts val="4800"/>
                <a:buFont typeface="Helvetica Neue"/>
                <a:buNone/>
              </a:pPr>
              <a:r>
                <a:rPr lang="en-US" sz="4800" b="0" i="0" u="none" strike="noStrike" cap="none">
                  <a:solidFill>
                    <a:schemeClr val="accent1"/>
                  </a:solidFill>
                  <a:latin typeface="Helvetica Neue"/>
                  <a:ea typeface="Helvetica Neue"/>
                  <a:cs typeface="Helvetica Neue"/>
                  <a:sym typeface="Helvetica Neue"/>
                </a:rPr>
                <a:t>PC2</a:t>
              </a:r>
              <a:endParaRPr/>
            </a:p>
          </p:txBody>
        </p:sp>
      </p:grpSp>
      <p:sp>
        <p:nvSpPr>
          <p:cNvPr id="401" name="Google Shape;401;p12"/>
          <p:cNvSpPr txBox="1"/>
          <p:nvPr/>
        </p:nvSpPr>
        <p:spPr>
          <a:xfrm>
            <a:off x="21704237" y="7872335"/>
            <a:ext cx="1232194" cy="671933"/>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EB220C"/>
              </a:buClr>
              <a:buSzPts val="3900"/>
              <a:buFont typeface="Helvetica Neue"/>
              <a:buNone/>
            </a:pPr>
            <a:r>
              <a:rPr lang="en-US" sz="3900" b="0" i="0" u="none" strike="noStrike" cap="none">
                <a:solidFill>
                  <a:srgbClr val="EB220C"/>
                </a:solidFill>
                <a:latin typeface="Helvetica Neue"/>
                <a:ea typeface="Helvetica Neue"/>
                <a:cs typeface="Helvetica Neue"/>
                <a:sym typeface="Helvetica Neue"/>
              </a:rPr>
              <a:t>(size)</a:t>
            </a:r>
            <a:endParaRPr/>
          </a:p>
        </p:txBody>
      </p:sp>
      <p:sp>
        <p:nvSpPr>
          <p:cNvPr id="402" name="Google Shape;402;p12"/>
          <p:cNvSpPr txBox="1"/>
          <p:nvPr/>
        </p:nvSpPr>
        <p:spPr>
          <a:xfrm>
            <a:off x="16223284" y="7149414"/>
            <a:ext cx="1719568" cy="671933"/>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chemeClr val="accent1"/>
              </a:buClr>
              <a:buSzPts val="3900"/>
              <a:buFont typeface="Helvetica Neue"/>
              <a:buNone/>
            </a:pPr>
            <a:r>
              <a:rPr lang="en-US" sz="3900" b="0" i="0" u="none" strike="noStrike" cap="none">
                <a:solidFill>
                  <a:schemeClr val="accent1"/>
                </a:solidFill>
                <a:latin typeface="Helvetica Neue"/>
                <a:ea typeface="Helvetica Neue"/>
                <a:cs typeface="Helvetica Neue"/>
                <a:sym typeface="Helvetica Neue"/>
              </a:rPr>
              <a:t>(shape)</a:t>
            </a:r>
            <a:endParaRPr/>
          </a:p>
        </p:txBody>
      </p:sp>
      <p:grpSp>
        <p:nvGrpSpPr>
          <p:cNvPr id="403" name="Google Shape;403;p12"/>
          <p:cNvGrpSpPr/>
          <p:nvPr/>
        </p:nvGrpSpPr>
        <p:grpSpPr>
          <a:xfrm>
            <a:off x="309510" y="4921140"/>
            <a:ext cx="2009622" cy="743394"/>
            <a:chOff x="0" y="0"/>
            <a:chExt cx="2009621" cy="743392"/>
          </a:xfrm>
        </p:grpSpPr>
        <p:sp>
          <p:nvSpPr>
            <p:cNvPr id="404" name="Google Shape;404;p12"/>
            <p:cNvSpPr txBox="1"/>
            <p:nvPr/>
          </p:nvSpPr>
          <p:spPr>
            <a:xfrm>
              <a:off x="0" y="0"/>
              <a:ext cx="690817" cy="634807"/>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2D</a:t>
              </a:r>
              <a:endParaRPr/>
            </a:p>
          </p:txBody>
        </p:sp>
        <p:cxnSp>
          <p:nvCxnSpPr>
            <p:cNvPr id="405" name="Google Shape;405;p12"/>
            <p:cNvCxnSpPr/>
            <p:nvPr/>
          </p:nvCxnSpPr>
          <p:spPr>
            <a:xfrm rot="10800000" flipH="1">
              <a:off x="724809" y="44744"/>
              <a:ext cx="1284812" cy="236650"/>
            </a:xfrm>
            <a:prstGeom prst="straightConnector1">
              <a:avLst/>
            </a:prstGeom>
            <a:noFill/>
            <a:ln w="25400" cap="flat" cmpd="sng">
              <a:solidFill>
                <a:srgbClr val="000000"/>
              </a:solidFill>
              <a:prstDash val="dot"/>
              <a:miter lim="400000"/>
              <a:headEnd type="none" w="sm" len="sm"/>
              <a:tailEnd type="none" w="sm" len="sm"/>
            </a:ln>
          </p:spPr>
        </p:cxnSp>
        <p:cxnSp>
          <p:nvCxnSpPr>
            <p:cNvPr id="406" name="Google Shape;406;p12"/>
            <p:cNvCxnSpPr/>
            <p:nvPr/>
          </p:nvCxnSpPr>
          <p:spPr>
            <a:xfrm>
              <a:off x="754886" y="372584"/>
              <a:ext cx="1224658" cy="370808"/>
            </a:xfrm>
            <a:prstGeom prst="straightConnector1">
              <a:avLst/>
            </a:prstGeom>
            <a:noFill/>
            <a:ln w="25400" cap="flat" cmpd="sng">
              <a:solidFill>
                <a:srgbClr val="000000"/>
              </a:solidFill>
              <a:prstDash val="dot"/>
              <a:miter lim="400000"/>
              <a:headEnd type="none" w="sm" len="sm"/>
              <a:tailEnd type="none" w="sm" len="sm"/>
            </a:ln>
          </p:spPr>
        </p:cxnSp>
      </p:grpSp>
      <p:graphicFrame>
        <p:nvGraphicFramePr>
          <p:cNvPr id="407" name="Google Shape;407;p12"/>
          <p:cNvGraphicFramePr/>
          <p:nvPr/>
        </p:nvGraphicFramePr>
        <p:xfrm>
          <a:off x="1715906" y="6677375"/>
          <a:ext cx="10503100" cy="6727425"/>
        </p:xfrm>
        <a:graphic>
          <a:graphicData uri="http://schemas.openxmlformats.org/drawingml/2006/table">
            <a:tbl>
              <a:tblPr firstRow="1" firstCol="1" bandRow="1">
                <a:noFill/>
                <a:tableStyleId>{0E14A9C2-B472-4257-8667-26C0657C2FC1}</a:tableStyleId>
              </a:tblPr>
              <a:tblGrid>
                <a:gridCol w="2625775">
                  <a:extLst>
                    <a:ext uri="{9D8B030D-6E8A-4147-A177-3AD203B41FA5}">
                      <a16:colId xmlns:a16="http://schemas.microsoft.com/office/drawing/2014/main" val="20000"/>
                    </a:ext>
                  </a:extLst>
                </a:gridCol>
                <a:gridCol w="2625775">
                  <a:extLst>
                    <a:ext uri="{9D8B030D-6E8A-4147-A177-3AD203B41FA5}">
                      <a16:colId xmlns:a16="http://schemas.microsoft.com/office/drawing/2014/main" val="20001"/>
                    </a:ext>
                  </a:extLst>
                </a:gridCol>
                <a:gridCol w="2625775">
                  <a:extLst>
                    <a:ext uri="{9D8B030D-6E8A-4147-A177-3AD203B41FA5}">
                      <a16:colId xmlns:a16="http://schemas.microsoft.com/office/drawing/2014/main" val="20002"/>
                    </a:ext>
                  </a:extLst>
                </a:gridCol>
                <a:gridCol w="2625775">
                  <a:extLst>
                    <a:ext uri="{9D8B030D-6E8A-4147-A177-3AD203B41FA5}">
                      <a16:colId xmlns:a16="http://schemas.microsoft.com/office/drawing/2014/main" val="20003"/>
                    </a:ext>
                  </a:extLst>
                </a:gridCol>
              </a:tblGrid>
              <a:tr h="744000">
                <a:tc>
                  <a:txBody>
                    <a:bodyPr/>
                    <a:lstStyle/>
                    <a:p>
                      <a:pPr marL="0" marR="0" lvl="0" indent="0" algn="ctr" rtl="0">
                        <a:lnSpc>
                          <a:spcPct val="100000"/>
                        </a:lnSpc>
                        <a:spcBef>
                          <a:spcPts val="0"/>
                        </a:spcBef>
                        <a:spcAft>
                          <a:spcPts val="0"/>
                        </a:spcAft>
                        <a:buClr>
                          <a:srgbClr val="FFFFFF"/>
                        </a:buClr>
                        <a:buSzPts val="3600"/>
                        <a:buFont typeface="Helvetica Neue Light"/>
                        <a:buNone/>
                      </a:pPr>
                      <a:endParaRPr sz="3600" b="0" u="none" strike="noStrike" cap="none">
                        <a:solidFill>
                          <a:srgbClr val="FFFFFF"/>
                        </a:solidFill>
                        <a:latin typeface="Helvetica Neue Light"/>
                        <a:ea typeface="Helvetica Neue Light"/>
                        <a:cs typeface="Helvetica Neue Light"/>
                        <a:sym typeface="Helvetica Neue Light"/>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365C0"/>
                    </a:solidFill>
                  </a:tcPr>
                </a:tc>
                <a:tc>
                  <a:txBody>
                    <a:bodyPr/>
                    <a:lstStyle/>
                    <a:p>
                      <a:pPr marL="0" marR="0" lvl="0" indent="0" algn="ctr" rtl="0">
                        <a:lnSpc>
                          <a:spcPct val="100000"/>
                        </a:lnSpc>
                        <a:spcBef>
                          <a:spcPts val="0"/>
                        </a:spcBef>
                        <a:spcAft>
                          <a:spcPts val="0"/>
                        </a:spcAft>
                        <a:buClr>
                          <a:srgbClr val="FFFFFF"/>
                        </a:buClr>
                        <a:buSzPts val="3600"/>
                        <a:buFont typeface="Helvetica Neue Light"/>
                        <a:buNone/>
                      </a:pPr>
                      <a:r>
                        <a:rPr lang="en-US" sz="3600" u="none" strike="noStrike" cap="none">
                          <a:solidFill>
                            <a:srgbClr val="FFFFFF"/>
                          </a:solidFill>
                          <a:latin typeface="Helvetica Neue Light"/>
                          <a:ea typeface="Helvetica Neue Light"/>
                          <a:cs typeface="Helvetica Neue Light"/>
                          <a:sym typeface="Helvetica Neue Light"/>
                        </a:rPr>
                        <a:t>Person 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365C0"/>
                    </a:solidFill>
                  </a:tcPr>
                </a:tc>
                <a:tc>
                  <a:txBody>
                    <a:bodyPr/>
                    <a:lstStyle/>
                    <a:p>
                      <a:pPr marL="0" marR="0" lvl="0" indent="0" algn="ctr" rtl="0">
                        <a:lnSpc>
                          <a:spcPct val="100000"/>
                        </a:lnSpc>
                        <a:spcBef>
                          <a:spcPts val="0"/>
                        </a:spcBef>
                        <a:spcAft>
                          <a:spcPts val="0"/>
                        </a:spcAft>
                        <a:buClr>
                          <a:srgbClr val="FFFFFF"/>
                        </a:buClr>
                        <a:buSzPts val="3600"/>
                        <a:buFont typeface="Helvetica Neue Light"/>
                        <a:buNone/>
                      </a:pPr>
                      <a:r>
                        <a:rPr lang="en-US" sz="3600" u="none" strike="noStrike" cap="none">
                          <a:solidFill>
                            <a:srgbClr val="FFFFFF"/>
                          </a:solidFill>
                          <a:latin typeface="Helvetica Neue Light"/>
                          <a:ea typeface="Helvetica Neue Light"/>
                          <a:cs typeface="Helvetica Neue Light"/>
                          <a:sym typeface="Helvetica Neue Light"/>
                        </a:rPr>
                        <a:t>…</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365C0"/>
                    </a:solidFill>
                  </a:tcPr>
                </a:tc>
                <a:tc>
                  <a:txBody>
                    <a:bodyPr/>
                    <a:lstStyle/>
                    <a:p>
                      <a:pPr marL="0" marR="0" lvl="0" indent="0" algn="ctr" rtl="0">
                        <a:lnSpc>
                          <a:spcPct val="100000"/>
                        </a:lnSpc>
                        <a:spcBef>
                          <a:spcPts val="0"/>
                        </a:spcBef>
                        <a:spcAft>
                          <a:spcPts val="0"/>
                        </a:spcAft>
                        <a:buClr>
                          <a:srgbClr val="FFFFFF"/>
                        </a:buClr>
                        <a:buSzPts val="3600"/>
                        <a:buFont typeface="Helvetica Neue Light"/>
                        <a:buNone/>
                      </a:pPr>
                      <a:r>
                        <a:rPr lang="en-US" sz="3600" b="0" u="none" strike="noStrike" cap="none">
                          <a:solidFill>
                            <a:srgbClr val="FFFFFF"/>
                          </a:solidFill>
                          <a:latin typeface="Helvetica Neue Light"/>
                          <a:ea typeface="Helvetica Neue Light"/>
                          <a:cs typeface="Helvetica Neue Light"/>
                          <a:sym typeface="Helvetica Neue Light"/>
                        </a:rPr>
                        <a:t>Person </a:t>
                      </a:r>
                      <a:r>
                        <a:rPr lang="en-US" sz="3600" i="1" u="none" strike="noStrike" cap="none">
                          <a:latin typeface="Helvetica Neue"/>
                          <a:ea typeface="Helvetica Neue"/>
                          <a:cs typeface="Helvetica Neue"/>
                          <a:sym typeface="Helvetica Neue"/>
                        </a:rPr>
                        <a:t>n</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664825">
                <a:tc>
                  <a:txBody>
                    <a:bodyPr/>
                    <a:lstStyle/>
                    <a:p>
                      <a:pPr marL="0" marR="0" lvl="0" indent="0" algn="ctr" rtl="0">
                        <a:lnSpc>
                          <a:spcPct val="100000"/>
                        </a:lnSpc>
                        <a:spcBef>
                          <a:spcPts val="0"/>
                        </a:spcBef>
                        <a:spcAft>
                          <a:spcPts val="0"/>
                        </a:spcAft>
                        <a:buClr>
                          <a:srgbClr val="FFFFFF"/>
                        </a:buClr>
                        <a:buSzPts val="3600"/>
                        <a:buFont typeface="Helvetica Neue Light"/>
                        <a:buNone/>
                      </a:pPr>
                      <a:r>
                        <a:rPr lang="en-US" sz="3600" u="none" strike="noStrike" cap="none">
                          <a:solidFill>
                            <a:srgbClr val="FFFFFF"/>
                          </a:solidFill>
                          <a:latin typeface="Helvetica Neue Light"/>
                          <a:ea typeface="Helvetica Neue Light"/>
                          <a:cs typeface="Helvetica Neue Light"/>
                          <a:sym typeface="Helvetica Neue Light"/>
                        </a:rPr>
                        <a:t>Gene A</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98CCE"/>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72</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60</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75</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64825">
                <a:tc>
                  <a:txBody>
                    <a:bodyPr/>
                    <a:lstStyle/>
                    <a:p>
                      <a:pPr marL="0" marR="0" lvl="0" indent="0" algn="ctr" rtl="0">
                        <a:lnSpc>
                          <a:spcPct val="100000"/>
                        </a:lnSpc>
                        <a:spcBef>
                          <a:spcPts val="0"/>
                        </a:spcBef>
                        <a:spcAft>
                          <a:spcPts val="0"/>
                        </a:spcAft>
                        <a:buClr>
                          <a:srgbClr val="FFFFFF"/>
                        </a:buClr>
                        <a:buSzPts val="3600"/>
                        <a:buFont typeface="Helvetica Neue Light"/>
                        <a:buNone/>
                      </a:pPr>
                      <a:r>
                        <a:rPr lang="en-US" sz="3600" u="none" strike="noStrike" cap="none">
                          <a:solidFill>
                            <a:srgbClr val="FFFFFF"/>
                          </a:solidFill>
                          <a:latin typeface="Helvetica Neue Light"/>
                          <a:ea typeface="Helvetica Neue Light"/>
                          <a:cs typeface="Helvetica Neue Light"/>
                          <a:sym typeface="Helvetica Neue Light"/>
                        </a:rPr>
                        <a:t>Gene B</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98CCE"/>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150</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190</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130</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64825">
                <a:tc>
                  <a:txBody>
                    <a:bodyPr/>
                    <a:lstStyle/>
                    <a:p>
                      <a:pPr marL="0" marR="0" lvl="0" indent="0" algn="ctr" rtl="0">
                        <a:lnSpc>
                          <a:spcPct val="100000"/>
                        </a:lnSpc>
                        <a:spcBef>
                          <a:spcPts val="0"/>
                        </a:spcBef>
                        <a:spcAft>
                          <a:spcPts val="0"/>
                        </a:spcAft>
                        <a:buClr>
                          <a:srgbClr val="FFFFFF"/>
                        </a:buClr>
                        <a:buSzPts val="3600"/>
                        <a:buFont typeface="Helvetica Neue Light"/>
                        <a:buNone/>
                      </a:pPr>
                      <a:r>
                        <a:rPr lang="en-US" sz="3600" u="none" strike="noStrike" cap="none">
                          <a:solidFill>
                            <a:srgbClr val="FFFFFF"/>
                          </a:solidFill>
                          <a:latin typeface="Helvetica Neue Light"/>
                          <a:ea typeface="Helvetica Neue Light"/>
                          <a:cs typeface="Helvetica Neue Light"/>
                          <a:sym typeface="Helvetica Neue Light"/>
                        </a:rPr>
                        <a:t>Gene C</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98CCE"/>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72</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60</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75</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64825">
                <a:tc>
                  <a:txBody>
                    <a:bodyPr/>
                    <a:lstStyle/>
                    <a:p>
                      <a:pPr marL="0" marR="0" lvl="0" indent="0" algn="ctr" rtl="0">
                        <a:lnSpc>
                          <a:spcPct val="100000"/>
                        </a:lnSpc>
                        <a:spcBef>
                          <a:spcPts val="0"/>
                        </a:spcBef>
                        <a:spcAft>
                          <a:spcPts val="0"/>
                        </a:spcAft>
                        <a:buClr>
                          <a:srgbClr val="FFFFFF"/>
                        </a:buClr>
                        <a:buSzPts val="3600"/>
                        <a:buFont typeface="Helvetica Neue Light"/>
                        <a:buNone/>
                      </a:pPr>
                      <a:r>
                        <a:rPr lang="en-US" sz="3600" u="none" strike="noStrike" cap="none">
                          <a:solidFill>
                            <a:srgbClr val="FFFFFF"/>
                          </a:solidFill>
                          <a:latin typeface="Helvetica Neue Light"/>
                          <a:ea typeface="Helvetica Neue Light"/>
                          <a:cs typeface="Helvetica Neue Light"/>
                          <a:sym typeface="Helvetica Neue Light"/>
                        </a:rPr>
                        <a:t>Gene D</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98CCE"/>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150</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190</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130</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664825">
                <a:tc>
                  <a:txBody>
                    <a:bodyPr/>
                    <a:lstStyle/>
                    <a:p>
                      <a:pPr marL="0" marR="0" lvl="0" indent="0" algn="ctr" rtl="0">
                        <a:lnSpc>
                          <a:spcPct val="100000"/>
                        </a:lnSpc>
                        <a:spcBef>
                          <a:spcPts val="0"/>
                        </a:spcBef>
                        <a:spcAft>
                          <a:spcPts val="0"/>
                        </a:spcAft>
                        <a:buClr>
                          <a:srgbClr val="FFFFFF"/>
                        </a:buClr>
                        <a:buSzPts val="3600"/>
                        <a:buFont typeface="Helvetica Neue Light"/>
                        <a:buNone/>
                      </a:pPr>
                      <a:r>
                        <a:rPr lang="en-US" sz="3600" u="none" strike="noStrike" cap="none">
                          <a:solidFill>
                            <a:srgbClr val="FFFFFF"/>
                          </a:solidFill>
                          <a:latin typeface="Helvetica Neue Light"/>
                          <a:ea typeface="Helvetica Neue Light"/>
                          <a:cs typeface="Helvetica Neue Light"/>
                          <a:sym typeface="Helvetica Neue Light"/>
                        </a:rPr>
                        <a:t>Gene E</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98CCE"/>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72</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60</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75</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664825">
                <a:tc>
                  <a:txBody>
                    <a:bodyPr/>
                    <a:lstStyle/>
                    <a:p>
                      <a:pPr marL="0" marR="0" lvl="0" indent="0" algn="ctr" rtl="0">
                        <a:lnSpc>
                          <a:spcPct val="100000"/>
                        </a:lnSpc>
                        <a:spcBef>
                          <a:spcPts val="0"/>
                        </a:spcBef>
                        <a:spcAft>
                          <a:spcPts val="0"/>
                        </a:spcAft>
                        <a:buClr>
                          <a:srgbClr val="FFFFFF"/>
                        </a:buClr>
                        <a:buSzPts val="3600"/>
                        <a:buFont typeface="Helvetica Neue Light"/>
                        <a:buNone/>
                      </a:pPr>
                      <a:r>
                        <a:rPr lang="en-US" sz="3600" u="none" strike="noStrike" cap="none">
                          <a:solidFill>
                            <a:srgbClr val="FFFFFF"/>
                          </a:solidFill>
                          <a:latin typeface="Helvetica Neue Light"/>
                          <a:ea typeface="Helvetica Neue Light"/>
                          <a:cs typeface="Helvetica Neue Light"/>
                          <a:sym typeface="Helvetica Neue Light"/>
                        </a:rPr>
                        <a:t>Gene F</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98CCE"/>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150</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190</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130</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664825">
                <a:tc>
                  <a:txBody>
                    <a:bodyPr/>
                    <a:lstStyle/>
                    <a:p>
                      <a:pPr marL="0" marR="0" lvl="0" indent="0" algn="ctr" rtl="0">
                        <a:lnSpc>
                          <a:spcPct val="100000"/>
                        </a:lnSpc>
                        <a:spcBef>
                          <a:spcPts val="0"/>
                        </a:spcBef>
                        <a:spcAft>
                          <a:spcPts val="0"/>
                        </a:spcAft>
                        <a:buClr>
                          <a:srgbClr val="FFFFFF"/>
                        </a:buClr>
                        <a:buSzPts val="3600"/>
                        <a:buFont typeface="Helvetica Neue Light"/>
                        <a:buNone/>
                      </a:pPr>
                      <a:r>
                        <a:rPr lang="en-US" sz="3600" u="none" strike="noStrike" cap="none">
                          <a:solidFill>
                            <a:srgbClr val="FFFFFF"/>
                          </a:solidFill>
                          <a:latin typeface="Helvetica Neue Light"/>
                          <a:ea typeface="Helvetica Neue Light"/>
                          <a:cs typeface="Helvetica Neue Light"/>
                          <a:sym typeface="Helvetica Neue Light"/>
                        </a:rPr>
                        <a:t>Gene G</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98CCE"/>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72</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60</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75</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664825">
                <a:tc>
                  <a:txBody>
                    <a:bodyPr/>
                    <a:lstStyle/>
                    <a:p>
                      <a:pPr marL="0" marR="0" lvl="0" indent="0" algn="ctr" rtl="0">
                        <a:lnSpc>
                          <a:spcPct val="100000"/>
                        </a:lnSpc>
                        <a:spcBef>
                          <a:spcPts val="0"/>
                        </a:spcBef>
                        <a:spcAft>
                          <a:spcPts val="0"/>
                        </a:spcAft>
                        <a:buClr>
                          <a:srgbClr val="FFFFFF"/>
                        </a:buClr>
                        <a:buSzPts val="3600"/>
                        <a:buFont typeface="Helvetica Neue Light"/>
                        <a:buNone/>
                      </a:pPr>
                      <a:r>
                        <a:rPr lang="en-US" sz="3600" u="none" strike="noStrike" cap="none">
                          <a:solidFill>
                            <a:srgbClr val="FFFFFF"/>
                          </a:solidFill>
                          <a:latin typeface="Helvetica Neue Light"/>
                          <a:ea typeface="Helvetica Neue Light"/>
                          <a:cs typeface="Helvetica Neue Light"/>
                          <a:sym typeface="Helvetica Neue Light"/>
                        </a:rPr>
                        <a:t>…</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98CCE"/>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150</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190</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130</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664825">
                <a:tc>
                  <a:txBody>
                    <a:bodyPr/>
                    <a:lstStyle/>
                    <a:p>
                      <a:pPr marL="0" marR="0" lvl="0" indent="0" algn="ctr" rtl="0">
                        <a:lnSpc>
                          <a:spcPct val="100000"/>
                        </a:lnSpc>
                        <a:spcBef>
                          <a:spcPts val="0"/>
                        </a:spcBef>
                        <a:spcAft>
                          <a:spcPts val="0"/>
                        </a:spcAft>
                        <a:buClr>
                          <a:srgbClr val="FFFFFF"/>
                        </a:buClr>
                        <a:buSzPts val="3600"/>
                        <a:buFont typeface="Helvetica Neue Light"/>
                        <a:buNone/>
                      </a:pPr>
                      <a:r>
                        <a:rPr lang="en-US" sz="3600" b="0" u="none" strike="noStrike" cap="none">
                          <a:solidFill>
                            <a:srgbClr val="FFFFFF"/>
                          </a:solidFill>
                          <a:latin typeface="Helvetica Neue Light"/>
                          <a:ea typeface="Helvetica Neue Light"/>
                          <a:cs typeface="Helvetica Neue Light"/>
                          <a:sym typeface="Helvetica Neue Light"/>
                        </a:rPr>
                        <a:t>Gene </a:t>
                      </a:r>
                      <a:r>
                        <a:rPr lang="en-US" sz="3600" i="1" u="none" strike="noStrike" cap="none">
                          <a:latin typeface="Helvetica Neue"/>
                          <a:ea typeface="Helvetica Neue"/>
                          <a:cs typeface="Helvetica Neue"/>
                          <a:sym typeface="Helvetica Neue"/>
                        </a:rPr>
                        <a:t>n</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98CCE"/>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72</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60</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3200"/>
                        <a:buFont typeface="Calibri"/>
                        <a:buNone/>
                      </a:pPr>
                      <a:r>
                        <a:rPr lang="en-US" sz="3200" u="none" strike="noStrike" cap="none">
                          <a:latin typeface="Calibri"/>
                          <a:ea typeface="Calibri"/>
                          <a:cs typeface="Calibri"/>
                          <a:sym typeface="Calibri"/>
                        </a:rPr>
                        <a:t>75</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bl>
          </a:graphicData>
        </a:graphic>
      </p:graphicFrame>
      <p:sp>
        <p:nvSpPr>
          <p:cNvPr id="408" name="Google Shape;408;p12"/>
          <p:cNvSpPr txBox="1"/>
          <p:nvPr/>
        </p:nvSpPr>
        <p:spPr>
          <a:xfrm>
            <a:off x="-11864" y="8405117"/>
            <a:ext cx="1677162" cy="634808"/>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3500"/>
              <a:buFont typeface="Helvetica Neue"/>
              <a:buNone/>
            </a:pPr>
            <a:r>
              <a:rPr lang="en-US" sz="3500" b="1" i="0" u="none" strike="noStrike" cap="none">
                <a:solidFill>
                  <a:srgbClr val="000000"/>
                </a:solidFill>
                <a:latin typeface="Helvetica Neue"/>
                <a:ea typeface="Helvetica Neue"/>
                <a:cs typeface="Helvetica Neue"/>
                <a:sym typeface="Helvetica Neue"/>
              </a:rPr>
              <a:t>Multi-D</a:t>
            </a:r>
            <a:endParaRPr/>
          </a:p>
        </p:txBody>
      </p:sp>
      <p:cxnSp>
        <p:nvCxnSpPr>
          <p:cNvPr id="409" name="Google Shape;409;p12"/>
          <p:cNvCxnSpPr/>
          <p:nvPr/>
        </p:nvCxnSpPr>
        <p:spPr>
          <a:xfrm rot="10800000" flipH="1">
            <a:off x="854930" y="7751530"/>
            <a:ext cx="1218970" cy="786746"/>
          </a:xfrm>
          <a:prstGeom prst="straightConnector1">
            <a:avLst/>
          </a:prstGeom>
          <a:noFill/>
          <a:ln w="25400" cap="flat" cmpd="sng">
            <a:solidFill>
              <a:srgbClr val="000000"/>
            </a:solidFill>
            <a:prstDash val="dot"/>
            <a:miter lim="400000"/>
            <a:headEnd type="none" w="sm" len="sm"/>
            <a:tailEnd type="none" w="sm" len="sm"/>
          </a:ln>
        </p:spPr>
      </p:cxnSp>
      <p:cxnSp>
        <p:nvCxnSpPr>
          <p:cNvPr id="410" name="Google Shape;410;p12"/>
          <p:cNvCxnSpPr/>
          <p:nvPr/>
        </p:nvCxnSpPr>
        <p:spPr>
          <a:xfrm>
            <a:off x="819165" y="8944126"/>
            <a:ext cx="1428055" cy="4181346"/>
          </a:xfrm>
          <a:prstGeom prst="straightConnector1">
            <a:avLst/>
          </a:prstGeom>
          <a:noFill/>
          <a:ln w="25400" cap="flat" cmpd="sng">
            <a:solidFill>
              <a:srgbClr val="000000"/>
            </a:solidFill>
            <a:prstDash val="dot"/>
            <a:miter lim="400000"/>
            <a:headEnd type="none" w="sm" len="sm"/>
            <a:tailEnd type="none" w="sm" len="sm"/>
          </a:ln>
        </p:spPr>
      </p:cxnSp>
      <p:grpSp>
        <p:nvGrpSpPr>
          <p:cNvPr id="411" name="Google Shape;411;p12"/>
          <p:cNvGrpSpPr/>
          <p:nvPr/>
        </p:nvGrpSpPr>
        <p:grpSpPr>
          <a:xfrm>
            <a:off x="19490021" y="7835806"/>
            <a:ext cx="1878004" cy="1114211"/>
            <a:chOff x="0" y="0"/>
            <a:chExt cx="1878003" cy="1114209"/>
          </a:xfrm>
        </p:grpSpPr>
        <p:sp>
          <p:nvSpPr>
            <p:cNvPr id="412" name="Google Shape;412;p12"/>
            <p:cNvSpPr/>
            <p:nvPr/>
          </p:nvSpPr>
          <p:spPr>
            <a:xfrm>
              <a:off x="0" y="204151"/>
              <a:ext cx="261610" cy="261610"/>
            </a:xfrm>
            <a:prstGeom prst="ellipse">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3" name="Google Shape;413;p12"/>
            <p:cNvSpPr/>
            <p:nvPr/>
          </p:nvSpPr>
          <p:spPr>
            <a:xfrm>
              <a:off x="622785" y="383339"/>
              <a:ext cx="261611" cy="261611"/>
            </a:xfrm>
            <a:prstGeom prst="ellipse">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4" name="Google Shape;414;p12"/>
            <p:cNvSpPr/>
            <p:nvPr/>
          </p:nvSpPr>
          <p:spPr>
            <a:xfrm>
              <a:off x="15116" y="755908"/>
              <a:ext cx="261611" cy="261611"/>
            </a:xfrm>
            <a:prstGeom prst="ellipse">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5" name="Google Shape;415;p12"/>
            <p:cNvSpPr/>
            <p:nvPr/>
          </p:nvSpPr>
          <p:spPr>
            <a:xfrm>
              <a:off x="638237" y="852599"/>
              <a:ext cx="261610" cy="261610"/>
            </a:xfrm>
            <a:prstGeom prst="ellipse">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6" name="Google Shape;416;p12"/>
            <p:cNvSpPr/>
            <p:nvPr/>
          </p:nvSpPr>
          <p:spPr>
            <a:xfrm>
              <a:off x="1027625" y="59114"/>
              <a:ext cx="261611" cy="261611"/>
            </a:xfrm>
            <a:prstGeom prst="ellipse">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7" name="Google Shape;417;p12"/>
            <p:cNvSpPr/>
            <p:nvPr/>
          </p:nvSpPr>
          <p:spPr>
            <a:xfrm>
              <a:off x="1119589" y="576720"/>
              <a:ext cx="261610" cy="261611"/>
            </a:xfrm>
            <a:prstGeom prst="ellipse">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8" name="Google Shape;418;p12"/>
            <p:cNvSpPr/>
            <p:nvPr/>
          </p:nvSpPr>
          <p:spPr>
            <a:xfrm>
              <a:off x="1616392" y="383339"/>
              <a:ext cx="261611" cy="261611"/>
            </a:xfrm>
            <a:prstGeom prst="ellipse">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19" name="Google Shape;419;p12"/>
            <p:cNvSpPr/>
            <p:nvPr/>
          </p:nvSpPr>
          <p:spPr>
            <a:xfrm>
              <a:off x="524696" y="0"/>
              <a:ext cx="261611" cy="261610"/>
            </a:xfrm>
            <a:prstGeom prst="ellipse">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grpSp>
        <p:nvGrpSpPr>
          <p:cNvPr id="420" name="Google Shape;420;p12"/>
          <p:cNvGrpSpPr/>
          <p:nvPr/>
        </p:nvGrpSpPr>
        <p:grpSpPr>
          <a:xfrm>
            <a:off x="14007110" y="9330504"/>
            <a:ext cx="2166474" cy="1577372"/>
            <a:chOff x="0" y="0"/>
            <a:chExt cx="2166472" cy="1577371"/>
          </a:xfrm>
        </p:grpSpPr>
        <p:sp>
          <p:nvSpPr>
            <p:cNvPr id="421" name="Google Shape;421;p12"/>
            <p:cNvSpPr/>
            <p:nvPr/>
          </p:nvSpPr>
          <p:spPr>
            <a:xfrm>
              <a:off x="137410" y="185538"/>
              <a:ext cx="261611" cy="261611"/>
            </a:xfrm>
            <a:prstGeom prst="ellipse">
              <a:avLst/>
            </a:pr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22" name="Google Shape;422;p12"/>
            <p:cNvSpPr/>
            <p:nvPr/>
          </p:nvSpPr>
          <p:spPr>
            <a:xfrm>
              <a:off x="890666" y="185538"/>
              <a:ext cx="261611" cy="261611"/>
            </a:xfrm>
            <a:prstGeom prst="ellipse">
              <a:avLst/>
            </a:pr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23" name="Google Shape;423;p12"/>
            <p:cNvSpPr/>
            <p:nvPr/>
          </p:nvSpPr>
          <p:spPr>
            <a:xfrm>
              <a:off x="1904862" y="726572"/>
              <a:ext cx="261610" cy="261611"/>
            </a:xfrm>
            <a:prstGeom prst="ellipse">
              <a:avLst/>
            </a:pr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24" name="Google Shape;424;p12"/>
            <p:cNvSpPr/>
            <p:nvPr/>
          </p:nvSpPr>
          <p:spPr>
            <a:xfrm>
              <a:off x="1363828" y="0"/>
              <a:ext cx="261611" cy="261610"/>
            </a:xfrm>
            <a:prstGeom prst="ellipse">
              <a:avLst/>
            </a:pr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25" name="Google Shape;425;p12"/>
            <p:cNvSpPr/>
            <p:nvPr/>
          </p:nvSpPr>
          <p:spPr>
            <a:xfrm>
              <a:off x="0" y="774726"/>
              <a:ext cx="261610" cy="261611"/>
            </a:xfrm>
            <a:prstGeom prst="ellipse">
              <a:avLst/>
            </a:pr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26" name="Google Shape;426;p12"/>
            <p:cNvSpPr/>
            <p:nvPr/>
          </p:nvSpPr>
          <p:spPr>
            <a:xfrm>
              <a:off x="753256" y="774726"/>
              <a:ext cx="261611" cy="261611"/>
            </a:xfrm>
            <a:prstGeom prst="ellipse">
              <a:avLst/>
            </a:pr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27" name="Google Shape;427;p12"/>
            <p:cNvSpPr/>
            <p:nvPr/>
          </p:nvSpPr>
          <p:spPr>
            <a:xfrm>
              <a:off x="1767451" y="379846"/>
              <a:ext cx="261611" cy="261611"/>
            </a:xfrm>
            <a:prstGeom prst="ellipse">
              <a:avLst/>
            </a:pr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28" name="Google Shape;428;p12"/>
            <p:cNvSpPr/>
            <p:nvPr/>
          </p:nvSpPr>
          <p:spPr>
            <a:xfrm>
              <a:off x="1767451" y="1315760"/>
              <a:ext cx="261611" cy="261611"/>
            </a:xfrm>
            <a:prstGeom prst="ellipse">
              <a:avLst/>
            </a:pr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grpSp>
        <p:nvGrpSpPr>
          <p:cNvPr id="429" name="Google Shape;429;p12"/>
          <p:cNvGrpSpPr/>
          <p:nvPr/>
        </p:nvGrpSpPr>
        <p:grpSpPr>
          <a:xfrm>
            <a:off x="16403656" y="7785137"/>
            <a:ext cx="1733545" cy="1030486"/>
            <a:chOff x="0" y="0"/>
            <a:chExt cx="1733544" cy="1030484"/>
          </a:xfrm>
        </p:grpSpPr>
        <p:sp>
          <p:nvSpPr>
            <p:cNvPr id="430" name="Google Shape;430;p12"/>
            <p:cNvSpPr/>
            <p:nvPr/>
          </p:nvSpPr>
          <p:spPr>
            <a:xfrm>
              <a:off x="0" y="768873"/>
              <a:ext cx="261610" cy="261611"/>
            </a:xfrm>
            <a:prstGeom prst="ellipse">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1" name="Google Shape;431;p12"/>
            <p:cNvSpPr/>
            <p:nvPr/>
          </p:nvSpPr>
          <p:spPr>
            <a:xfrm>
              <a:off x="345718" y="692084"/>
              <a:ext cx="261611" cy="261610"/>
            </a:xfrm>
            <a:prstGeom prst="ellipse">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2" name="Google Shape;432;p12"/>
            <p:cNvSpPr/>
            <p:nvPr/>
          </p:nvSpPr>
          <p:spPr>
            <a:xfrm>
              <a:off x="989576" y="329964"/>
              <a:ext cx="261611" cy="261611"/>
            </a:xfrm>
            <a:prstGeom prst="ellipse">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3" name="Google Shape;433;p12"/>
            <p:cNvSpPr/>
            <p:nvPr/>
          </p:nvSpPr>
          <p:spPr>
            <a:xfrm>
              <a:off x="345085" y="113346"/>
              <a:ext cx="261611" cy="261611"/>
            </a:xfrm>
            <a:prstGeom prst="ellipse">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4" name="Google Shape;434;p12"/>
            <p:cNvSpPr/>
            <p:nvPr/>
          </p:nvSpPr>
          <p:spPr>
            <a:xfrm>
              <a:off x="1471933" y="125210"/>
              <a:ext cx="261611" cy="261611"/>
            </a:xfrm>
            <a:prstGeom prst="ellipse">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5" name="Google Shape;435;p12"/>
            <p:cNvSpPr/>
            <p:nvPr/>
          </p:nvSpPr>
          <p:spPr>
            <a:xfrm>
              <a:off x="827442" y="0"/>
              <a:ext cx="261611" cy="261610"/>
            </a:xfrm>
            <a:prstGeom prst="ellipse">
              <a:avLst/>
            </a:prstGeom>
            <a:solidFill>
              <a:srgbClr val="00AA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grpSp>
        <p:nvGrpSpPr>
          <p:cNvPr id="436" name="Google Shape;436;p12"/>
          <p:cNvGrpSpPr/>
          <p:nvPr/>
        </p:nvGrpSpPr>
        <p:grpSpPr>
          <a:xfrm>
            <a:off x="17574615" y="9788845"/>
            <a:ext cx="1448214" cy="1011680"/>
            <a:chOff x="0" y="0"/>
            <a:chExt cx="1448212" cy="1011679"/>
          </a:xfrm>
        </p:grpSpPr>
        <p:sp>
          <p:nvSpPr>
            <p:cNvPr id="437" name="Google Shape;437;p12"/>
            <p:cNvSpPr/>
            <p:nvPr/>
          </p:nvSpPr>
          <p:spPr>
            <a:xfrm>
              <a:off x="0" y="488459"/>
              <a:ext cx="261610" cy="261611"/>
            </a:xfrm>
            <a:prstGeom prst="ellipse">
              <a:avLst/>
            </a:pr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8" name="Google Shape;438;p12"/>
            <p:cNvSpPr/>
            <p:nvPr/>
          </p:nvSpPr>
          <p:spPr>
            <a:xfrm>
              <a:off x="1186601" y="0"/>
              <a:ext cx="261611" cy="261610"/>
            </a:xfrm>
            <a:prstGeom prst="ellipse">
              <a:avLst/>
            </a:pr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9" name="Google Shape;439;p12"/>
            <p:cNvSpPr/>
            <p:nvPr/>
          </p:nvSpPr>
          <p:spPr>
            <a:xfrm>
              <a:off x="322245" y="411541"/>
              <a:ext cx="261611" cy="261611"/>
            </a:xfrm>
            <a:prstGeom prst="ellipse">
              <a:avLst/>
            </a:pr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0" name="Google Shape;440;p12"/>
            <p:cNvSpPr/>
            <p:nvPr/>
          </p:nvSpPr>
          <p:spPr>
            <a:xfrm>
              <a:off x="945464" y="528618"/>
              <a:ext cx="261611" cy="261610"/>
            </a:xfrm>
            <a:prstGeom prst="ellipse">
              <a:avLst/>
            </a:pr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1" name="Google Shape;441;p12"/>
            <p:cNvSpPr/>
            <p:nvPr/>
          </p:nvSpPr>
          <p:spPr>
            <a:xfrm>
              <a:off x="521879" y="750068"/>
              <a:ext cx="261611" cy="261611"/>
            </a:xfrm>
            <a:prstGeom prst="ellipse">
              <a:avLst/>
            </a:pr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2" name="Google Shape;442;p12"/>
            <p:cNvSpPr/>
            <p:nvPr/>
          </p:nvSpPr>
          <p:spPr>
            <a:xfrm>
              <a:off x="749003" y="121463"/>
              <a:ext cx="261611" cy="261611"/>
            </a:xfrm>
            <a:prstGeom prst="ellipse">
              <a:avLst/>
            </a:prstGeom>
            <a:solidFill>
              <a:srgbClr val="FE958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443" name="Google Shape;443;p12"/>
          <p:cNvSpPr txBox="1"/>
          <p:nvPr/>
        </p:nvSpPr>
        <p:spPr>
          <a:xfrm>
            <a:off x="18749050" y="4087300"/>
            <a:ext cx="3728100" cy="1354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800" b="1" u="sng">
                <a:solidFill>
                  <a:schemeClr val="hlink"/>
                </a:solidFill>
                <a:latin typeface="Helvetica Neue"/>
                <a:ea typeface="Helvetica Neue"/>
                <a:cs typeface="Helvetica Neue"/>
                <a:sym typeface="Helvetica Neue"/>
                <a:hlinkClick r:id="rId6"/>
              </a:rPr>
              <a:t>See statQuest</a:t>
            </a:r>
            <a:endParaRPr sz="3800" b="1">
              <a:latin typeface="Helvetica Neue"/>
              <a:ea typeface="Helvetica Neue"/>
              <a:cs typeface="Helvetica Neue"/>
              <a:sym typeface="Helvetica Neue"/>
            </a:endParaRPr>
          </a:p>
          <a:p>
            <a:pPr marL="0" lvl="0" indent="0" algn="ctr" rtl="0">
              <a:spcBef>
                <a:spcPts val="0"/>
              </a:spcBef>
              <a:spcAft>
                <a:spcPts val="0"/>
              </a:spcAft>
              <a:buNone/>
            </a:pPr>
            <a:r>
              <a:rPr lang="en-US" sz="3800" b="1" u="sng">
                <a:solidFill>
                  <a:schemeClr val="hlink"/>
                </a:solidFill>
                <a:latin typeface="Helvetica Neue"/>
                <a:ea typeface="Helvetica Neue"/>
                <a:cs typeface="Helvetica Neue"/>
                <a:sym typeface="Helvetica Neue"/>
                <a:hlinkClick r:id="rId6"/>
              </a:rPr>
              <a:t>video for math</a:t>
            </a:r>
            <a:endParaRPr sz="3800" b="1">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p:cTn id="7" dur="1000"/>
                                        <p:tgtEl>
                                          <p:spTgt spid="3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6"/>
                                        </p:tgtEl>
                                        <p:attrNameLst>
                                          <p:attrName>style.visibility</p:attrName>
                                        </p:attrNameLst>
                                      </p:cBhvr>
                                      <p:to>
                                        <p:strVal val="visible"/>
                                      </p:to>
                                    </p:set>
                                    <p:animEffect transition="in" filter="fade">
                                      <p:cBhvr>
                                        <p:cTn id="12" dur="1000"/>
                                        <p:tgtEl>
                                          <p:spTgt spid="3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7"/>
                                        </p:tgtEl>
                                        <p:attrNameLst>
                                          <p:attrName>style.visibility</p:attrName>
                                        </p:attrNameLst>
                                      </p:cBhvr>
                                      <p:to>
                                        <p:strVal val="visible"/>
                                      </p:to>
                                    </p:set>
                                    <p:animEffect transition="in" filter="fade">
                                      <p:cBhvr>
                                        <p:cTn id="17" dur="1000"/>
                                        <p:tgtEl>
                                          <p:spTgt spid="39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4"/>
                                        </p:tgtEl>
                                        <p:attrNameLst>
                                          <p:attrName>style.visibility</p:attrName>
                                        </p:attrNameLst>
                                      </p:cBhvr>
                                      <p:to>
                                        <p:strVal val="visible"/>
                                      </p:to>
                                    </p:set>
                                    <p:animEffect transition="in" filter="fade">
                                      <p:cBhvr>
                                        <p:cTn id="22" dur="1000"/>
                                        <p:tgtEl>
                                          <p:spTgt spid="3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1"/>
                                        </p:tgtEl>
                                        <p:attrNameLst>
                                          <p:attrName>style.visibility</p:attrName>
                                        </p:attrNameLst>
                                      </p:cBhvr>
                                      <p:to>
                                        <p:strVal val="visible"/>
                                      </p:to>
                                    </p:set>
                                    <p:animEffect transition="in" filter="fade">
                                      <p:cBhvr>
                                        <p:cTn id="27" dur="1000"/>
                                        <p:tgtEl>
                                          <p:spTgt spid="4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0"/>
                                        </p:tgtEl>
                                        <p:attrNameLst>
                                          <p:attrName>style.visibility</p:attrName>
                                        </p:attrNameLst>
                                      </p:cBhvr>
                                      <p:to>
                                        <p:strVal val="visible"/>
                                      </p:to>
                                    </p:set>
                                    <p:animEffect transition="in" filter="fade">
                                      <p:cBhvr>
                                        <p:cTn id="32" dur="1000"/>
                                        <p:tgtEl>
                                          <p:spTgt spid="4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01"/>
                                        </p:tgtEl>
                                        <p:attrNameLst>
                                          <p:attrName>style.visibility</p:attrName>
                                        </p:attrNameLst>
                                      </p:cBhvr>
                                      <p:to>
                                        <p:strVal val="visible"/>
                                      </p:to>
                                    </p:set>
                                    <p:animEffect transition="in" filter="fade">
                                      <p:cBhvr>
                                        <p:cTn id="37" dur="1000"/>
                                        <p:tgtEl>
                                          <p:spTgt spid="40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411"/>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42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98"/>
                                        </p:tgtEl>
                                        <p:attrNameLst>
                                          <p:attrName>style.visibility</p:attrName>
                                        </p:attrNameLst>
                                      </p:cBhvr>
                                      <p:to>
                                        <p:strVal val="visible"/>
                                      </p:to>
                                    </p:set>
                                    <p:animEffect transition="in" filter="fade">
                                      <p:cBhvr>
                                        <p:cTn id="48" dur="1000"/>
                                        <p:tgtEl>
                                          <p:spTgt spid="39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9"/>
                                        </p:tgtEl>
                                        <p:attrNameLst>
                                          <p:attrName>style.visibility</p:attrName>
                                        </p:attrNameLst>
                                      </p:cBhvr>
                                      <p:to>
                                        <p:strVal val="visible"/>
                                      </p:to>
                                    </p:set>
                                    <p:animEffect transition="in" filter="fade">
                                      <p:cBhvr>
                                        <p:cTn id="53" dur="1000"/>
                                        <p:tgtEl>
                                          <p:spTgt spid="4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36"/>
                                        </p:tgtEl>
                                        <p:attrNameLst>
                                          <p:attrName>style.visibility</p:attrName>
                                        </p:attrNameLst>
                                      </p:cBhvr>
                                      <p:to>
                                        <p:strVal val="visible"/>
                                      </p:to>
                                    </p:set>
                                    <p:animEffect transition="in" filter="fade">
                                      <p:cBhvr>
                                        <p:cTn id="58" dur="1000"/>
                                        <p:tgtEl>
                                          <p:spTgt spid="43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02"/>
                                        </p:tgtEl>
                                        <p:attrNameLst>
                                          <p:attrName>style.visibility</p:attrName>
                                        </p:attrNameLst>
                                      </p:cBhvr>
                                      <p:to>
                                        <p:strVal val="visible"/>
                                      </p:to>
                                    </p:set>
                                    <p:animEffect transition="in" filter="fade">
                                      <p:cBhvr>
                                        <p:cTn id="63" dur="1000"/>
                                        <p:tgtEl>
                                          <p:spTgt spid="402"/>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429"/>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436"/>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03"/>
                                        </p:tgtEl>
                                        <p:attrNameLst>
                                          <p:attrName>style.visibility</p:attrName>
                                        </p:attrNameLst>
                                      </p:cBhvr>
                                      <p:to>
                                        <p:strVal val="visible"/>
                                      </p:to>
                                    </p:set>
                                    <p:animEffect transition="in" filter="fade">
                                      <p:cBhvr>
                                        <p:cTn id="74" dur="1000"/>
                                        <p:tgtEl>
                                          <p:spTgt spid="40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43"/>
                                        </p:tgtEl>
                                        <p:attrNameLst>
                                          <p:attrName>style.visibility</p:attrName>
                                        </p:attrNameLst>
                                      </p:cBhvr>
                                      <p:to>
                                        <p:strVal val="visible"/>
                                      </p:to>
                                    </p:set>
                                    <p:animEffect transition="in" filter="fade">
                                      <p:cBhvr>
                                        <p:cTn id="79" dur="10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447"/>
        <p:cNvGrpSpPr/>
        <p:nvPr/>
      </p:nvGrpSpPr>
      <p:grpSpPr>
        <a:xfrm>
          <a:off x="0" y="0"/>
          <a:ext cx="0" cy="0"/>
          <a:chOff x="0" y="0"/>
          <a:chExt cx="0" cy="0"/>
        </a:xfrm>
      </p:grpSpPr>
      <p:sp>
        <p:nvSpPr>
          <p:cNvPr id="448" name="Google Shape;448;p13"/>
          <p:cNvSpPr txBox="1"/>
          <p:nvPr/>
        </p:nvSpPr>
        <p:spPr>
          <a:xfrm>
            <a:off x="2783909" y="5131470"/>
            <a:ext cx="18816181" cy="2914234"/>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9000"/>
              <a:buFont typeface="Arial"/>
              <a:buNone/>
            </a:pPr>
            <a:r>
              <a:rPr lang="en-US" sz="9000" b="1" i="0" u="none" strike="noStrike" cap="none" dirty="0">
                <a:solidFill>
                  <a:srgbClr val="000000"/>
                </a:solidFill>
                <a:latin typeface="Arial"/>
                <a:ea typeface="Arial"/>
                <a:cs typeface="Arial"/>
                <a:sym typeface="Arial"/>
              </a:rPr>
              <a:t>Run our PCA and plot the results</a:t>
            </a:r>
            <a:endParaRPr lang="pl-PL" sz="9000" b="1"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0"/>
              <a:buFont typeface="Arial"/>
              <a:buNone/>
            </a:pPr>
            <a:r>
              <a:rPr lang="pl-PL" sz="9000" dirty="0"/>
              <a:t>step 3 script</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452"/>
        <p:cNvGrpSpPr/>
        <p:nvPr/>
      </p:nvGrpSpPr>
      <p:grpSpPr>
        <a:xfrm>
          <a:off x="0" y="0"/>
          <a:ext cx="0" cy="0"/>
          <a:chOff x="0" y="0"/>
          <a:chExt cx="0" cy="0"/>
        </a:xfrm>
      </p:grpSpPr>
      <p:pic>
        <p:nvPicPr>
          <p:cNvPr id="453" name="Google Shape;453;p14" descr="Rplot01.png"/>
          <p:cNvPicPr preferRelativeResize="0"/>
          <p:nvPr/>
        </p:nvPicPr>
        <p:blipFill rotWithShape="1">
          <a:blip r:embed="rId3">
            <a:alphaModFix/>
          </a:blip>
          <a:srcRect/>
          <a:stretch/>
        </p:blipFill>
        <p:spPr>
          <a:xfrm>
            <a:off x="2308884" y="3155661"/>
            <a:ext cx="9044771" cy="6872553"/>
          </a:xfrm>
          <a:prstGeom prst="rect">
            <a:avLst/>
          </a:prstGeom>
          <a:noFill/>
          <a:ln>
            <a:noFill/>
          </a:ln>
          <a:effectLst>
            <a:outerShdw blurRad="482600" dist="177800" dir="5400000" rotWithShape="0">
              <a:srgbClr val="000000">
                <a:alpha val="29411"/>
              </a:srgbClr>
            </a:outerShdw>
          </a:effectLst>
        </p:spPr>
      </p:pic>
      <p:pic>
        <p:nvPicPr>
          <p:cNvPr id="454" name="Google Shape;454;p14" descr="Rplot.png"/>
          <p:cNvPicPr preferRelativeResize="0"/>
          <p:nvPr/>
        </p:nvPicPr>
        <p:blipFill rotWithShape="1">
          <a:blip r:embed="rId4">
            <a:alphaModFix/>
          </a:blip>
          <a:srcRect t="302" b="3432"/>
          <a:stretch/>
        </p:blipFill>
        <p:spPr>
          <a:xfrm>
            <a:off x="12715215" y="3168691"/>
            <a:ext cx="9359901" cy="6846305"/>
          </a:xfrm>
          <a:prstGeom prst="rect">
            <a:avLst/>
          </a:prstGeom>
          <a:noFill/>
          <a:ln>
            <a:noFill/>
          </a:ln>
          <a:effectLst>
            <a:outerShdw blurRad="482600" dist="177800" dir="5400000" rotWithShape="0">
              <a:srgbClr val="000000">
                <a:alpha val="29411"/>
              </a:srgbClr>
            </a:outerShdw>
          </a:effectLst>
        </p:spPr>
      </p:pic>
      <p:sp>
        <p:nvSpPr>
          <p:cNvPr id="455" name="Google Shape;455;p14"/>
          <p:cNvSpPr txBox="1"/>
          <p:nvPr/>
        </p:nvSpPr>
        <p:spPr>
          <a:xfrm>
            <a:off x="3460702" y="989781"/>
            <a:ext cx="17462597" cy="1413582"/>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9000"/>
              <a:buFont typeface="Arial"/>
              <a:buNone/>
            </a:pPr>
            <a:r>
              <a:rPr lang="en-US" sz="9000" b="1" i="0" u="none" strike="noStrike" cap="none">
                <a:solidFill>
                  <a:srgbClr val="000000"/>
                </a:solidFill>
                <a:latin typeface="Arial"/>
                <a:ea typeface="Arial"/>
                <a:cs typeface="Arial"/>
                <a:sym typeface="Arial"/>
              </a:rPr>
              <a:t>What if it’s not so simple?</a:t>
            </a:r>
            <a:endParaRPr/>
          </a:p>
        </p:txBody>
      </p:sp>
      <p:sp>
        <p:nvSpPr>
          <p:cNvPr id="456" name="Google Shape;456;p14"/>
          <p:cNvSpPr txBox="1"/>
          <p:nvPr/>
        </p:nvSpPr>
        <p:spPr>
          <a:xfrm>
            <a:off x="4522248" y="4731062"/>
            <a:ext cx="5741925" cy="535789"/>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2900"/>
              <a:buFont typeface="Helvetica Neue"/>
              <a:buNone/>
            </a:pPr>
            <a:r>
              <a:rPr lang="en-US" sz="2900" b="0" i="0" u="none" strike="noStrike" cap="none">
                <a:solidFill>
                  <a:srgbClr val="000000"/>
                </a:solidFill>
                <a:latin typeface="Helvetica Neue"/>
                <a:ea typeface="Helvetica Neue"/>
                <a:cs typeface="Helvetica Neue"/>
                <a:sym typeface="Helvetica Neue"/>
              </a:rPr>
              <a:t>PC1 explains most of the variance</a:t>
            </a:r>
            <a:endParaRPr/>
          </a:p>
        </p:txBody>
      </p:sp>
      <p:pic>
        <p:nvPicPr>
          <p:cNvPr id="457" name="Google Shape;457;p14" descr="Connection Line"/>
          <p:cNvPicPr preferRelativeResize="0"/>
          <p:nvPr/>
        </p:nvPicPr>
        <p:blipFill rotWithShape="1">
          <a:blip r:embed="rId5">
            <a:alphaModFix/>
          </a:blip>
          <a:srcRect/>
          <a:stretch/>
        </p:blipFill>
        <p:spPr>
          <a:xfrm>
            <a:off x="4298358" y="5195008"/>
            <a:ext cx="3094578" cy="1233726"/>
          </a:xfrm>
          <a:prstGeom prst="rect">
            <a:avLst/>
          </a:prstGeom>
          <a:noFill/>
          <a:ln>
            <a:noFill/>
          </a:ln>
        </p:spPr>
      </p:pic>
      <p:sp>
        <p:nvSpPr>
          <p:cNvPr id="458" name="Google Shape;458;p14"/>
          <p:cNvSpPr txBox="1"/>
          <p:nvPr/>
        </p:nvSpPr>
        <p:spPr>
          <a:xfrm>
            <a:off x="13902374" y="7416383"/>
            <a:ext cx="7279358" cy="940039"/>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2900"/>
              <a:buFont typeface="Helvetica Neue"/>
              <a:buNone/>
            </a:pPr>
            <a:r>
              <a:rPr lang="en-US" sz="2900" b="0" i="0" u="sng" strike="noStrike" cap="none">
                <a:solidFill>
                  <a:srgbClr val="000000"/>
                </a:solidFill>
                <a:latin typeface="Helvetica Neue"/>
                <a:ea typeface="Helvetica Neue"/>
                <a:cs typeface="Helvetica Neue"/>
                <a:sym typeface="Helvetica Neue"/>
              </a:rPr>
              <a:t>Disease status</a:t>
            </a:r>
            <a:r>
              <a:rPr lang="en-US" sz="2900" b="0" i="0" u="none" strike="noStrike" cap="none">
                <a:solidFill>
                  <a:srgbClr val="000000"/>
                </a:solidFill>
                <a:latin typeface="Helvetica Neue"/>
                <a:ea typeface="Helvetica Neue"/>
                <a:cs typeface="Helvetica Neue"/>
                <a:sym typeface="Helvetica Neue"/>
              </a:rPr>
              <a:t> is easily identified as </a:t>
            </a:r>
            <a:r>
              <a:rPr lang="en-US" sz="2900" b="1" i="0" u="none" strike="noStrike" cap="none">
                <a:solidFill>
                  <a:srgbClr val="000000"/>
                </a:solidFill>
                <a:latin typeface="Helvetica Neue"/>
                <a:ea typeface="Helvetica Neue"/>
                <a:cs typeface="Helvetica Neue"/>
                <a:sym typeface="Helvetica Neue"/>
              </a:rPr>
              <a:t>PC1</a:t>
            </a:r>
            <a:r>
              <a:rPr lang="en-US" sz="2900" b="0" i="0" u="none" strike="noStrike" cap="none">
                <a:solidFill>
                  <a:srgbClr val="000000"/>
                </a:solidFill>
                <a:latin typeface="Helvetica Neue"/>
                <a:ea typeface="Helvetica Neue"/>
                <a:cs typeface="Helvetica Neue"/>
                <a:sym typeface="Helvetica Neue"/>
              </a:rPr>
              <a:t> while an </a:t>
            </a:r>
            <a:r>
              <a:rPr lang="en-US" sz="2900" b="0" i="0" u="sng" strike="noStrike" cap="none">
                <a:solidFill>
                  <a:srgbClr val="000000"/>
                </a:solidFill>
                <a:latin typeface="Helvetica Neue"/>
                <a:ea typeface="Helvetica Neue"/>
                <a:cs typeface="Helvetica Neue"/>
                <a:sym typeface="Helvetica Neue"/>
              </a:rPr>
              <a:t>outlier</a:t>
            </a:r>
            <a:r>
              <a:rPr lang="en-US" sz="2900" b="0" i="0" u="none" strike="noStrike" cap="none">
                <a:solidFill>
                  <a:srgbClr val="000000"/>
                </a:solidFill>
                <a:latin typeface="Helvetica Neue"/>
                <a:ea typeface="Helvetica Neue"/>
                <a:cs typeface="Helvetica Neue"/>
                <a:sym typeface="Helvetica Neue"/>
              </a:rPr>
              <a:t> accounts for </a:t>
            </a:r>
            <a:r>
              <a:rPr lang="en-US" sz="2900" b="1" i="0" u="none" strike="noStrike" cap="none">
                <a:solidFill>
                  <a:srgbClr val="000000"/>
                </a:solidFill>
                <a:latin typeface="Helvetica Neue"/>
                <a:ea typeface="Helvetica Neue"/>
                <a:cs typeface="Helvetica Neue"/>
                <a:sym typeface="Helvetica Neue"/>
              </a:rPr>
              <a:t>PC2</a:t>
            </a:r>
            <a:endParaRPr/>
          </a:p>
        </p:txBody>
      </p:sp>
      <p:pic>
        <p:nvPicPr>
          <p:cNvPr id="459" name="Google Shape;459;p14" descr="Connection Line"/>
          <p:cNvPicPr preferRelativeResize="0"/>
          <p:nvPr/>
        </p:nvPicPr>
        <p:blipFill rotWithShape="1">
          <a:blip r:embed="rId6">
            <a:alphaModFix/>
          </a:blip>
          <a:srcRect/>
          <a:stretch/>
        </p:blipFill>
        <p:spPr>
          <a:xfrm>
            <a:off x="17693886" y="6384052"/>
            <a:ext cx="3078299" cy="1104174"/>
          </a:xfrm>
          <a:prstGeom prst="rect">
            <a:avLst/>
          </a:prstGeom>
          <a:noFill/>
          <a:ln>
            <a:noFill/>
          </a:ln>
        </p:spPr>
      </p:pic>
      <p:pic>
        <p:nvPicPr>
          <p:cNvPr id="460" name="Google Shape;460;p14" descr="Connection Line"/>
          <p:cNvPicPr preferRelativeResize="0"/>
          <p:nvPr/>
        </p:nvPicPr>
        <p:blipFill rotWithShape="1">
          <a:blip r:embed="rId7">
            <a:alphaModFix/>
          </a:blip>
          <a:srcRect/>
          <a:stretch/>
        </p:blipFill>
        <p:spPr>
          <a:xfrm>
            <a:off x="14029050" y="8284579"/>
            <a:ext cx="3311722" cy="1041819"/>
          </a:xfrm>
          <a:prstGeom prst="rect">
            <a:avLst/>
          </a:prstGeom>
          <a:noFill/>
          <a:ln>
            <a:noFill/>
          </a:ln>
        </p:spPr>
      </p:pic>
      <p:sp>
        <p:nvSpPr>
          <p:cNvPr id="461" name="Google Shape;461;p14"/>
          <p:cNvSpPr txBox="1"/>
          <p:nvPr/>
        </p:nvSpPr>
        <p:spPr>
          <a:xfrm>
            <a:off x="3460702" y="11184514"/>
            <a:ext cx="17462597" cy="1745625"/>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5500"/>
              <a:buFont typeface="Arial"/>
              <a:buNone/>
            </a:pPr>
            <a:r>
              <a:rPr lang="en-US" sz="5500" b="0" i="0" u="none" strike="noStrike" cap="none">
                <a:solidFill>
                  <a:srgbClr val="000000"/>
                </a:solidFill>
                <a:latin typeface="Arial"/>
                <a:ea typeface="Arial"/>
                <a:cs typeface="Arial"/>
                <a:sym typeface="Arial"/>
              </a:rPr>
              <a:t>You have many covariates to explore and substantial variation explained by multiple PCs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7"/>
                                        </p:tgtEl>
                                        <p:attrNameLst>
                                          <p:attrName>style.visibility</p:attrName>
                                        </p:attrNameLst>
                                      </p:cBhvr>
                                      <p:to>
                                        <p:strVal val="visible"/>
                                      </p:to>
                                    </p:set>
                                    <p:animEffect transition="in" filter="fade">
                                      <p:cBhvr>
                                        <p:cTn id="7" dur="1000"/>
                                        <p:tgtEl>
                                          <p:spTgt spid="4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9"/>
                                        </p:tgtEl>
                                        <p:attrNameLst>
                                          <p:attrName>style.visibility</p:attrName>
                                        </p:attrNameLst>
                                      </p:cBhvr>
                                      <p:to>
                                        <p:strVal val="visible"/>
                                      </p:to>
                                    </p:set>
                                    <p:animEffect transition="in" filter="fade">
                                      <p:cBhvr>
                                        <p:cTn id="12" dur="1000"/>
                                        <p:tgtEl>
                                          <p:spTgt spid="4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0"/>
                                        </p:tgtEl>
                                        <p:attrNameLst>
                                          <p:attrName>style.visibility</p:attrName>
                                        </p:attrNameLst>
                                      </p:cBhvr>
                                      <p:to>
                                        <p:strVal val="visible"/>
                                      </p:to>
                                    </p:set>
                                    <p:animEffect transition="in" filter="fade">
                                      <p:cBhvr>
                                        <p:cTn id="17" dur="1000"/>
                                        <p:tgtEl>
                                          <p:spTgt spid="4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1"/>
                                        </p:tgtEl>
                                        <p:attrNameLst>
                                          <p:attrName>style.visibility</p:attrName>
                                        </p:attrNameLst>
                                      </p:cBhvr>
                                      <p:to>
                                        <p:strVal val="visible"/>
                                      </p:to>
                                    </p:set>
                                    <p:animEffect transition="in" filter="fade">
                                      <p:cBhvr>
                                        <p:cTn id="22" dur="1000"/>
                                        <p:tgtEl>
                                          <p:spTgt spid="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465"/>
        <p:cNvGrpSpPr/>
        <p:nvPr/>
      </p:nvGrpSpPr>
      <p:grpSpPr>
        <a:xfrm>
          <a:off x="0" y="0"/>
          <a:ext cx="0" cy="0"/>
          <a:chOff x="0" y="0"/>
          <a:chExt cx="0" cy="0"/>
        </a:xfrm>
      </p:grpSpPr>
      <p:pic>
        <p:nvPicPr>
          <p:cNvPr id="466" name="Google Shape;466;p15" descr="Lg2DeathChart.jpg"/>
          <p:cNvPicPr preferRelativeResize="0"/>
          <p:nvPr/>
        </p:nvPicPr>
        <p:blipFill rotWithShape="1">
          <a:blip r:embed="rId3">
            <a:alphaModFix/>
          </a:blip>
          <a:srcRect b="81280"/>
          <a:stretch/>
        </p:blipFill>
        <p:spPr>
          <a:xfrm>
            <a:off x="1672629" y="4028775"/>
            <a:ext cx="21038860" cy="5257592"/>
          </a:xfrm>
          <a:prstGeom prst="rect">
            <a:avLst/>
          </a:prstGeom>
          <a:noFill/>
          <a:ln>
            <a:noFill/>
          </a:ln>
          <a:effectLst>
            <a:outerShdw blurRad="482600" dist="177800" dir="5400000" rotWithShape="0">
              <a:srgbClr val="000000">
                <a:alpha val="29411"/>
              </a:srgbClr>
            </a:outerShdw>
          </a:effectLst>
        </p:spPr>
      </p:pic>
      <p:sp>
        <p:nvSpPr>
          <p:cNvPr id="467" name="Google Shape;467;p15"/>
          <p:cNvSpPr txBox="1"/>
          <p:nvPr/>
        </p:nvSpPr>
        <p:spPr>
          <a:xfrm>
            <a:off x="574955" y="277216"/>
            <a:ext cx="23234090" cy="3990976"/>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8400"/>
              <a:buFont typeface="Helvetica Neue"/>
              <a:buNone/>
            </a:pPr>
            <a:r>
              <a:rPr lang="en-US" sz="8400" b="1" i="0" u="none" strike="noStrike" cap="none">
                <a:solidFill>
                  <a:srgbClr val="000000"/>
                </a:solidFill>
                <a:latin typeface="Helvetica Neue"/>
                <a:ea typeface="Helvetica Neue"/>
                <a:cs typeface="Helvetica Neue"/>
                <a:sym typeface="Helvetica Neue"/>
              </a:rPr>
              <a:t>‘Small multiples’ plot</a:t>
            </a:r>
            <a:endParaRPr/>
          </a:p>
          <a:p>
            <a:pPr marL="0" marR="0" lvl="0" indent="0" algn="ctr" rtl="0">
              <a:lnSpc>
                <a:spcPct val="100000"/>
              </a:lnSpc>
              <a:spcBef>
                <a:spcPts val="0"/>
              </a:spcBef>
              <a:spcAft>
                <a:spcPts val="0"/>
              </a:spcAft>
              <a:buClr>
                <a:srgbClr val="000000"/>
              </a:buClr>
              <a:buSzPts val="8400"/>
              <a:buFont typeface="Helvetica Neue"/>
              <a:buNone/>
            </a:pPr>
            <a:r>
              <a:rPr lang="en-US" sz="8400" b="0" i="1" u="none" strike="noStrike" cap="none">
                <a:solidFill>
                  <a:srgbClr val="000000"/>
                </a:solidFill>
                <a:latin typeface="Helvetica Neue"/>
                <a:ea typeface="Helvetica Neue"/>
                <a:cs typeface="Helvetica Neue"/>
                <a:sym typeface="Helvetica Neue"/>
              </a:rPr>
              <a:t>Similar graphs using the same axes and labels</a:t>
            </a:r>
            <a:endParaRPr/>
          </a:p>
        </p:txBody>
      </p:sp>
      <p:grpSp>
        <p:nvGrpSpPr>
          <p:cNvPr id="468" name="Google Shape;468;p15"/>
          <p:cNvGrpSpPr/>
          <p:nvPr/>
        </p:nvGrpSpPr>
        <p:grpSpPr>
          <a:xfrm>
            <a:off x="3322200" y="9531915"/>
            <a:ext cx="17555052" cy="808433"/>
            <a:chOff x="0" y="0"/>
            <a:chExt cx="17555050" cy="808432"/>
          </a:xfrm>
        </p:grpSpPr>
        <p:sp>
          <p:nvSpPr>
            <p:cNvPr id="469" name="Google Shape;469;p15"/>
            <p:cNvSpPr txBox="1"/>
            <p:nvPr/>
          </p:nvSpPr>
          <p:spPr>
            <a:xfrm>
              <a:off x="0" y="0"/>
              <a:ext cx="1288390" cy="808432"/>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4800"/>
                <a:buFont typeface="Helvetica Neue"/>
                <a:buNone/>
              </a:pPr>
              <a:r>
                <a:rPr lang="en-US" sz="4800" b="0" i="0" u="none" strike="noStrike" cap="none">
                  <a:solidFill>
                    <a:srgbClr val="000000"/>
                  </a:solidFill>
                  <a:latin typeface="Helvetica Neue"/>
                  <a:ea typeface="Helvetica Neue"/>
                  <a:cs typeface="Helvetica Neue"/>
                  <a:sym typeface="Helvetica Neue"/>
                </a:rPr>
                <a:t>PC1</a:t>
              </a:r>
              <a:endParaRPr/>
            </a:p>
          </p:txBody>
        </p:sp>
        <p:sp>
          <p:nvSpPr>
            <p:cNvPr id="470" name="Google Shape;470;p15"/>
            <p:cNvSpPr txBox="1"/>
            <p:nvPr/>
          </p:nvSpPr>
          <p:spPr>
            <a:xfrm>
              <a:off x="3068325" y="0"/>
              <a:ext cx="1288390" cy="808432"/>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4800"/>
                <a:buFont typeface="Helvetica Neue"/>
                <a:buNone/>
              </a:pPr>
              <a:r>
                <a:rPr lang="en-US" sz="4800" b="0" i="0" u="none" strike="noStrike" cap="none">
                  <a:solidFill>
                    <a:srgbClr val="000000"/>
                  </a:solidFill>
                  <a:latin typeface="Helvetica Neue"/>
                  <a:ea typeface="Helvetica Neue"/>
                  <a:cs typeface="Helvetica Neue"/>
                  <a:sym typeface="Helvetica Neue"/>
                </a:rPr>
                <a:t>PC2</a:t>
              </a:r>
              <a:endParaRPr/>
            </a:p>
          </p:txBody>
        </p:sp>
        <p:sp>
          <p:nvSpPr>
            <p:cNvPr id="471" name="Google Shape;471;p15"/>
            <p:cNvSpPr txBox="1"/>
            <p:nvPr/>
          </p:nvSpPr>
          <p:spPr>
            <a:xfrm>
              <a:off x="5931441" y="0"/>
              <a:ext cx="1288391" cy="808432"/>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4800"/>
                <a:buFont typeface="Helvetica Neue"/>
                <a:buNone/>
              </a:pPr>
              <a:r>
                <a:rPr lang="en-US" sz="4800" b="0" i="0" u="none" strike="noStrike" cap="none">
                  <a:solidFill>
                    <a:srgbClr val="000000"/>
                  </a:solidFill>
                  <a:latin typeface="Helvetica Neue"/>
                  <a:ea typeface="Helvetica Neue"/>
                  <a:cs typeface="Helvetica Neue"/>
                  <a:sym typeface="Helvetica Neue"/>
                </a:rPr>
                <a:t>PC3</a:t>
              </a:r>
              <a:endParaRPr/>
            </a:p>
          </p:txBody>
        </p:sp>
        <p:sp>
          <p:nvSpPr>
            <p:cNvPr id="472" name="Google Shape;472;p15"/>
            <p:cNvSpPr txBox="1"/>
            <p:nvPr/>
          </p:nvSpPr>
          <p:spPr>
            <a:xfrm>
              <a:off x="8634950" y="0"/>
              <a:ext cx="1288391" cy="808432"/>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4800"/>
                <a:buFont typeface="Helvetica Neue"/>
                <a:buNone/>
              </a:pPr>
              <a:r>
                <a:rPr lang="en-US" sz="4800" b="0" i="0" u="none" strike="noStrike" cap="none">
                  <a:solidFill>
                    <a:srgbClr val="000000"/>
                  </a:solidFill>
                  <a:latin typeface="Helvetica Neue"/>
                  <a:ea typeface="Helvetica Neue"/>
                  <a:cs typeface="Helvetica Neue"/>
                  <a:sym typeface="Helvetica Neue"/>
                </a:rPr>
                <a:t>PC4</a:t>
              </a:r>
              <a:endParaRPr/>
            </a:p>
          </p:txBody>
        </p:sp>
        <p:sp>
          <p:nvSpPr>
            <p:cNvPr id="473" name="Google Shape;473;p15"/>
            <p:cNvSpPr txBox="1"/>
            <p:nvPr/>
          </p:nvSpPr>
          <p:spPr>
            <a:xfrm>
              <a:off x="11178854" y="0"/>
              <a:ext cx="1288390" cy="808432"/>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4800"/>
                <a:buFont typeface="Helvetica Neue"/>
                <a:buNone/>
              </a:pPr>
              <a:r>
                <a:rPr lang="en-US" sz="4800" b="0" i="0" u="none" strike="noStrike" cap="none">
                  <a:solidFill>
                    <a:srgbClr val="000000"/>
                  </a:solidFill>
                  <a:latin typeface="Helvetica Neue"/>
                  <a:ea typeface="Helvetica Neue"/>
                  <a:cs typeface="Helvetica Neue"/>
                  <a:sym typeface="Helvetica Neue"/>
                </a:rPr>
                <a:t>PC5</a:t>
              </a:r>
              <a:endParaRPr/>
            </a:p>
          </p:txBody>
        </p:sp>
        <p:sp>
          <p:nvSpPr>
            <p:cNvPr id="474" name="Google Shape;474;p15"/>
            <p:cNvSpPr txBox="1"/>
            <p:nvPr/>
          </p:nvSpPr>
          <p:spPr>
            <a:xfrm>
              <a:off x="13722756" y="0"/>
              <a:ext cx="1288390" cy="808432"/>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4800"/>
                <a:buFont typeface="Helvetica Neue"/>
                <a:buNone/>
              </a:pPr>
              <a:r>
                <a:rPr lang="en-US" sz="4800" b="0" i="0" u="none" strike="noStrike" cap="none">
                  <a:solidFill>
                    <a:srgbClr val="000000"/>
                  </a:solidFill>
                  <a:latin typeface="Helvetica Neue"/>
                  <a:ea typeface="Helvetica Neue"/>
                  <a:cs typeface="Helvetica Neue"/>
                  <a:sym typeface="Helvetica Neue"/>
                </a:rPr>
                <a:t>PC6</a:t>
              </a:r>
              <a:endParaRPr/>
            </a:p>
          </p:txBody>
        </p:sp>
        <p:sp>
          <p:nvSpPr>
            <p:cNvPr id="475" name="Google Shape;475;p15"/>
            <p:cNvSpPr txBox="1"/>
            <p:nvPr/>
          </p:nvSpPr>
          <p:spPr>
            <a:xfrm>
              <a:off x="16266659" y="0"/>
              <a:ext cx="1288391" cy="808432"/>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4800"/>
                <a:buFont typeface="Helvetica Neue"/>
                <a:buNone/>
              </a:pPr>
              <a:r>
                <a:rPr lang="en-US" sz="4800" b="0" i="0" u="none" strike="noStrike" cap="none">
                  <a:solidFill>
                    <a:srgbClr val="000000"/>
                  </a:solidFill>
                  <a:latin typeface="Helvetica Neue"/>
                  <a:ea typeface="Helvetica Neue"/>
                  <a:cs typeface="Helvetica Neue"/>
                  <a:sym typeface="Helvetica Neue"/>
                </a:rPr>
                <a:t>PC7</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8"/>
                                        </p:tgtEl>
                                        <p:attrNameLst>
                                          <p:attrName>style.visibility</p:attrName>
                                        </p:attrNameLst>
                                      </p:cBhvr>
                                      <p:to>
                                        <p:strVal val="visible"/>
                                      </p:to>
                                    </p:set>
                                    <p:animEffect transition="in" filter="fade">
                                      <p:cBhvr>
                                        <p:cTn id="7" dur="1000"/>
                                        <p:tgtEl>
                                          <p:spTgt spid="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479"/>
        <p:cNvGrpSpPr/>
        <p:nvPr/>
      </p:nvGrpSpPr>
      <p:grpSpPr>
        <a:xfrm>
          <a:off x="0" y="0"/>
          <a:ext cx="0" cy="0"/>
          <a:chOff x="0" y="0"/>
          <a:chExt cx="0" cy="0"/>
        </a:xfrm>
      </p:grpSpPr>
      <p:pic>
        <p:nvPicPr>
          <p:cNvPr id="480" name="Google Shape;480;p16" descr="Lg2DeathChart.jpg"/>
          <p:cNvPicPr preferRelativeResize="0"/>
          <p:nvPr/>
        </p:nvPicPr>
        <p:blipFill rotWithShape="1">
          <a:blip r:embed="rId3">
            <a:alphaModFix/>
          </a:blip>
          <a:srcRect l="4974" t="53368" r="61698" b="40147"/>
          <a:stretch/>
        </p:blipFill>
        <p:spPr>
          <a:xfrm>
            <a:off x="5155207" y="4077720"/>
            <a:ext cx="14073745" cy="3654827"/>
          </a:xfrm>
          <a:prstGeom prst="rect">
            <a:avLst/>
          </a:prstGeom>
          <a:noFill/>
          <a:ln>
            <a:noFill/>
          </a:ln>
          <a:effectLst>
            <a:outerShdw blurRad="482600" dist="177800" dir="5400000" rotWithShape="0">
              <a:srgbClr val="000000">
                <a:alpha val="29411"/>
              </a:srgbClr>
            </a:outerShdw>
          </a:effectLst>
        </p:spPr>
      </p:pic>
      <p:pic>
        <p:nvPicPr>
          <p:cNvPr id="481" name="Google Shape;481;p16" descr="Lg2DeathChart.jpg"/>
          <p:cNvPicPr preferRelativeResize="0"/>
          <p:nvPr/>
        </p:nvPicPr>
        <p:blipFill rotWithShape="1">
          <a:blip r:embed="rId3">
            <a:alphaModFix/>
          </a:blip>
          <a:srcRect l="66978" t="69255" b="24260"/>
          <a:stretch/>
        </p:blipFill>
        <p:spPr>
          <a:xfrm>
            <a:off x="5219700" y="8746991"/>
            <a:ext cx="13944650" cy="3654828"/>
          </a:xfrm>
          <a:prstGeom prst="rect">
            <a:avLst/>
          </a:prstGeom>
          <a:noFill/>
          <a:ln>
            <a:noFill/>
          </a:ln>
          <a:effectLst>
            <a:outerShdw blurRad="482600" dist="177800" dir="5400000" rotWithShape="0">
              <a:srgbClr val="000000">
                <a:alpha val="29411"/>
              </a:srgbClr>
            </a:outerShdw>
          </a:effectLst>
        </p:spPr>
      </p:pic>
      <p:sp>
        <p:nvSpPr>
          <p:cNvPr id="482" name="Google Shape;482;p16"/>
          <p:cNvSpPr txBox="1"/>
          <p:nvPr/>
        </p:nvSpPr>
        <p:spPr>
          <a:xfrm>
            <a:off x="1061426" y="354996"/>
            <a:ext cx="22261147" cy="2708276"/>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8400"/>
              <a:buFont typeface="Helvetica Neue"/>
              <a:buNone/>
            </a:pPr>
            <a:r>
              <a:rPr lang="en-US" sz="8400" b="1" i="0" u="none" strike="noStrike" cap="none">
                <a:solidFill>
                  <a:srgbClr val="000000"/>
                </a:solidFill>
                <a:latin typeface="Helvetica Neue"/>
                <a:ea typeface="Helvetica Neue"/>
                <a:cs typeface="Helvetica Neue"/>
                <a:sym typeface="Helvetica Neue"/>
              </a:rPr>
              <a:t>small multiples make it easy to spot interesting combinations of variables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3"/>
          <p:cNvSpPr txBox="1"/>
          <p:nvPr/>
        </p:nvSpPr>
        <p:spPr>
          <a:xfrm>
            <a:off x="2783909" y="5823967"/>
            <a:ext cx="18816181" cy="152924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9000"/>
              <a:buFont typeface="Arial"/>
              <a:buNone/>
            </a:pPr>
            <a:r>
              <a:rPr lang="pl-PL" sz="9000" dirty="0"/>
              <a:t>back to script</a:t>
            </a:r>
            <a:endParaRPr dirty="0"/>
          </a:p>
        </p:txBody>
      </p:sp>
    </p:spTree>
    <p:extLst>
      <p:ext uri="{BB962C8B-B14F-4D97-AF65-F5344CB8AC3E}">
        <p14:creationId xmlns:p14="http://schemas.microsoft.com/office/powerpoint/2010/main" val="4030283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502"/>
        <p:cNvGrpSpPr/>
        <p:nvPr/>
      </p:nvGrpSpPr>
      <p:grpSpPr>
        <a:xfrm>
          <a:off x="0" y="0"/>
          <a:ext cx="0" cy="0"/>
          <a:chOff x="0" y="0"/>
          <a:chExt cx="0" cy="0"/>
        </a:xfrm>
      </p:grpSpPr>
      <p:sp>
        <p:nvSpPr>
          <p:cNvPr id="503" name="Google Shape;503;p18"/>
          <p:cNvSpPr txBox="1"/>
          <p:nvPr/>
        </p:nvSpPr>
        <p:spPr>
          <a:xfrm>
            <a:off x="1744527" y="5503862"/>
            <a:ext cx="20894947" cy="2708276"/>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8400"/>
              <a:buFont typeface="Helvetica Neue"/>
              <a:buNone/>
            </a:pPr>
            <a:r>
              <a:rPr lang="en-US" sz="8400" b="1" i="0" u="none" strike="noStrike" cap="none">
                <a:solidFill>
                  <a:srgbClr val="000000"/>
                </a:solidFill>
                <a:latin typeface="Helvetica Neue"/>
                <a:ea typeface="Helvetica Neue"/>
                <a:cs typeface="Helvetica Neue"/>
                <a:sym typeface="Helvetica Neue"/>
              </a:rPr>
              <a:t>Take the time to thoroughly explore your data </a:t>
            </a:r>
            <a:r>
              <a:rPr lang="en-US" sz="8400" b="1" i="0" u="sng" strike="noStrike" cap="none">
                <a:solidFill>
                  <a:srgbClr val="000000"/>
                </a:solidFill>
                <a:latin typeface="Helvetica Neue"/>
                <a:ea typeface="Helvetica Neue"/>
                <a:cs typeface="Helvetica Neue"/>
                <a:sym typeface="Helvetica Neue"/>
              </a:rPr>
              <a:t>before</a:t>
            </a:r>
            <a:r>
              <a:rPr lang="en-US" sz="8400" b="1" i="0" u="none" strike="noStrike" cap="none">
                <a:solidFill>
                  <a:srgbClr val="000000"/>
                </a:solidFill>
                <a:latin typeface="Helvetica Neue"/>
                <a:ea typeface="Helvetica Neue"/>
                <a:cs typeface="Helvetica Neue"/>
                <a:sym typeface="Helvetica Neue"/>
              </a:rPr>
              <a:t> downstream analyses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486"/>
        <p:cNvGrpSpPr/>
        <p:nvPr/>
      </p:nvGrpSpPr>
      <p:grpSpPr>
        <a:xfrm>
          <a:off x="0" y="0"/>
          <a:ext cx="0" cy="0"/>
          <a:chOff x="0" y="0"/>
          <a:chExt cx="0" cy="0"/>
        </a:xfrm>
      </p:grpSpPr>
      <p:grpSp>
        <p:nvGrpSpPr>
          <p:cNvPr id="487" name="Google Shape;487;p17"/>
          <p:cNvGrpSpPr/>
          <p:nvPr/>
        </p:nvGrpSpPr>
        <p:grpSpPr>
          <a:xfrm>
            <a:off x="9823226" y="5393789"/>
            <a:ext cx="8574253" cy="4166742"/>
            <a:chOff x="0" y="0"/>
            <a:chExt cx="8574251" cy="4166740"/>
          </a:xfrm>
        </p:grpSpPr>
        <p:pic>
          <p:nvPicPr>
            <p:cNvPr id="488" name="Google Shape;488;p17" descr="magrittr.png"/>
            <p:cNvPicPr preferRelativeResize="0"/>
            <p:nvPr/>
          </p:nvPicPr>
          <p:blipFill rotWithShape="1">
            <a:blip r:embed="rId3">
              <a:alphaModFix/>
            </a:blip>
            <a:srcRect/>
            <a:stretch/>
          </p:blipFill>
          <p:spPr>
            <a:xfrm>
              <a:off x="0" y="0"/>
              <a:ext cx="3608517" cy="4166740"/>
            </a:xfrm>
            <a:prstGeom prst="rect">
              <a:avLst/>
            </a:prstGeom>
            <a:noFill/>
            <a:ln>
              <a:noFill/>
            </a:ln>
          </p:spPr>
        </p:pic>
        <p:sp>
          <p:nvSpPr>
            <p:cNvPr id="489" name="Google Shape;489;p17"/>
            <p:cNvSpPr txBox="1"/>
            <p:nvPr/>
          </p:nvSpPr>
          <p:spPr>
            <a:xfrm>
              <a:off x="3819675" y="1819556"/>
              <a:ext cx="4754576" cy="808432"/>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4800"/>
                <a:buFont typeface="Helvetica Neue"/>
                <a:buNone/>
              </a:pPr>
              <a:r>
                <a:rPr lang="en-US" sz="4800" b="0" i="0" u="none" strike="noStrike" cap="none">
                  <a:solidFill>
                    <a:srgbClr val="000000"/>
                  </a:solidFill>
                  <a:latin typeface="Helvetica Neue"/>
                  <a:ea typeface="Helvetica Neue"/>
                  <a:cs typeface="Helvetica Neue"/>
                  <a:sym typeface="Helvetica Neue"/>
                </a:rPr>
                <a:t>Magrittr package</a:t>
              </a:r>
              <a:endParaRPr/>
            </a:p>
          </p:txBody>
        </p:sp>
      </p:grpSp>
      <p:sp>
        <p:nvSpPr>
          <p:cNvPr id="490" name="Google Shape;490;p17"/>
          <p:cNvSpPr txBox="1"/>
          <p:nvPr/>
        </p:nvSpPr>
        <p:spPr>
          <a:xfrm>
            <a:off x="2812907" y="2533057"/>
            <a:ext cx="12845100" cy="726000"/>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4500"/>
              <a:buFont typeface="Arial"/>
              <a:buNone/>
            </a:pPr>
            <a:r>
              <a:rPr lang="en-US" sz="4500" b="1" i="0" u="none" strike="noStrike" cap="none">
                <a:solidFill>
                  <a:srgbClr val="0365C0"/>
                </a:solidFill>
              </a:rPr>
              <a:t>my_new_object </a:t>
            </a:r>
            <a:r>
              <a:rPr lang="en-US" sz="4500" b="0" i="0" u="none" strike="noStrike" cap="none">
                <a:solidFill>
                  <a:srgbClr val="000000"/>
                </a:solidFill>
                <a:latin typeface="Arial"/>
                <a:ea typeface="Arial"/>
                <a:cs typeface="Arial"/>
                <a:sym typeface="Arial"/>
              </a:rPr>
              <a:t>&lt;- doSomething(</a:t>
            </a:r>
            <a:r>
              <a:rPr lang="en-US" sz="4500" b="1" i="0" u="none" strike="noStrike" cap="none">
                <a:solidFill>
                  <a:srgbClr val="FF0000"/>
                </a:solidFill>
              </a:rPr>
              <a:t>my_data</a:t>
            </a:r>
            <a:r>
              <a:rPr lang="en-US" sz="4500" b="0" i="0" u="none" strike="noStrike" cap="none">
                <a:solidFill>
                  <a:srgbClr val="000000"/>
                </a:solidFill>
                <a:latin typeface="Arial"/>
                <a:ea typeface="Arial"/>
                <a:cs typeface="Arial"/>
                <a:sym typeface="Arial"/>
              </a:rPr>
              <a:t>)</a:t>
            </a:r>
            <a:endParaRPr/>
          </a:p>
        </p:txBody>
      </p:sp>
      <p:sp>
        <p:nvSpPr>
          <p:cNvPr id="491" name="Google Shape;491;p17"/>
          <p:cNvSpPr txBox="1"/>
          <p:nvPr/>
        </p:nvSpPr>
        <p:spPr>
          <a:xfrm>
            <a:off x="2812907" y="3323622"/>
            <a:ext cx="18006000" cy="726000"/>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4500"/>
              <a:buFont typeface="Arial"/>
              <a:buNone/>
            </a:pPr>
            <a:r>
              <a:rPr lang="en-US" sz="4500" b="1" i="0" u="none" strike="noStrike" cap="none">
                <a:solidFill>
                  <a:srgbClr val="1DAD01"/>
                </a:solidFill>
              </a:rPr>
              <a:t>my_new2_object </a:t>
            </a:r>
            <a:r>
              <a:rPr lang="en-US" sz="4500" b="0" i="0" u="none" strike="noStrike" cap="none">
                <a:solidFill>
                  <a:srgbClr val="000000"/>
                </a:solidFill>
                <a:latin typeface="Arial"/>
                <a:ea typeface="Arial"/>
                <a:cs typeface="Arial"/>
                <a:sym typeface="Arial"/>
              </a:rPr>
              <a:t>&lt;- doSomething_else(</a:t>
            </a:r>
            <a:r>
              <a:rPr lang="en-US" sz="4500" b="1" i="0" u="none" strike="noStrike" cap="none">
                <a:solidFill>
                  <a:srgbClr val="0365C0"/>
                </a:solidFill>
              </a:rPr>
              <a:t>my_new_object</a:t>
            </a:r>
            <a:r>
              <a:rPr lang="en-US" sz="4500" b="0" i="0" u="none" strike="noStrike" cap="none">
                <a:solidFill>
                  <a:srgbClr val="000000"/>
                </a:solidFill>
                <a:latin typeface="Arial"/>
                <a:ea typeface="Arial"/>
                <a:cs typeface="Arial"/>
                <a:sym typeface="Arial"/>
              </a:rPr>
              <a:t>)</a:t>
            </a:r>
            <a:endParaRPr/>
          </a:p>
        </p:txBody>
      </p:sp>
      <p:sp>
        <p:nvSpPr>
          <p:cNvPr id="492" name="Google Shape;492;p17"/>
          <p:cNvSpPr txBox="1"/>
          <p:nvPr/>
        </p:nvSpPr>
        <p:spPr>
          <a:xfrm>
            <a:off x="2812907" y="4114187"/>
            <a:ext cx="20070600" cy="726000"/>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4500"/>
              <a:buFont typeface="Arial"/>
              <a:buNone/>
            </a:pPr>
            <a:r>
              <a:rPr lang="en-US" sz="4500" b="1" i="0" u="none" strike="noStrike" cap="none">
                <a:solidFill>
                  <a:srgbClr val="D11875"/>
                </a:solidFill>
              </a:rPr>
              <a:t>my_new3_object </a:t>
            </a:r>
            <a:r>
              <a:rPr lang="en-US" sz="4500" b="0" i="0" u="none" strike="noStrike" cap="none">
                <a:solidFill>
                  <a:srgbClr val="000000"/>
                </a:solidFill>
                <a:latin typeface="Arial"/>
                <a:ea typeface="Arial"/>
                <a:cs typeface="Arial"/>
                <a:sym typeface="Arial"/>
              </a:rPr>
              <a:t>&lt;- doSomething_different(</a:t>
            </a:r>
            <a:r>
              <a:rPr lang="en-US" sz="4500" b="1" i="0" u="none" strike="noStrike" cap="none">
                <a:solidFill>
                  <a:srgbClr val="1DAD01"/>
                </a:solidFill>
              </a:rPr>
              <a:t>my_new</a:t>
            </a:r>
            <a:r>
              <a:rPr lang="en-US" sz="4500" b="1">
                <a:solidFill>
                  <a:srgbClr val="1DAD01"/>
                </a:solidFill>
              </a:rPr>
              <a:t>2</a:t>
            </a:r>
            <a:r>
              <a:rPr lang="en-US" sz="4500" b="1" i="0" u="none" strike="noStrike" cap="none">
                <a:solidFill>
                  <a:srgbClr val="1DAD01"/>
                </a:solidFill>
              </a:rPr>
              <a:t>_object</a:t>
            </a:r>
            <a:r>
              <a:rPr lang="en-US" sz="4500" b="0" i="0" u="none" strike="noStrike" cap="none">
                <a:solidFill>
                  <a:srgbClr val="000000"/>
                </a:solidFill>
                <a:latin typeface="Arial"/>
                <a:ea typeface="Arial"/>
                <a:cs typeface="Arial"/>
                <a:sym typeface="Arial"/>
              </a:rPr>
              <a:t>)</a:t>
            </a:r>
            <a:endParaRPr/>
          </a:p>
        </p:txBody>
      </p:sp>
      <p:grpSp>
        <p:nvGrpSpPr>
          <p:cNvPr id="493" name="Google Shape;493;p17"/>
          <p:cNvGrpSpPr/>
          <p:nvPr/>
        </p:nvGrpSpPr>
        <p:grpSpPr>
          <a:xfrm>
            <a:off x="5503858" y="10153045"/>
            <a:ext cx="13041793" cy="2710392"/>
            <a:chOff x="794625" y="87563"/>
            <a:chExt cx="13041791" cy="2710391"/>
          </a:xfrm>
        </p:grpSpPr>
        <p:sp>
          <p:nvSpPr>
            <p:cNvPr id="494" name="Google Shape;494;p17"/>
            <p:cNvSpPr txBox="1"/>
            <p:nvPr/>
          </p:nvSpPr>
          <p:spPr>
            <a:xfrm>
              <a:off x="794625" y="87563"/>
              <a:ext cx="9748200" cy="726000"/>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76B9"/>
                </a:buClr>
                <a:buSzPts val="4500"/>
                <a:buFont typeface="Arial"/>
                <a:buNone/>
              </a:pPr>
              <a:r>
                <a:rPr lang="en-US" sz="4500" b="1">
                  <a:solidFill>
                    <a:srgbClr val="D11875"/>
                  </a:solidFill>
                </a:rPr>
                <a:t>my_new_object </a:t>
              </a:r>
              <a:r>
                <a:rPr lang="en-US" sz="4500" b="0" i="0" u="none" strike="noStrike" cap="none">
                  <a:solidFill>
                    <a:srgbClr val="000000"/>
                  </a:solidFill>
                  <a:latin typeface="Arial"/>
                  <a:ea typeface="Arial"/>
                  <a:cs typeface="Arial"/>
                  <a:sym typeface="Arial"/>
                </a:rPr>
                <a:t>&lt;- </a:t>
              </a:r>
              <a:r>
                <a:rPr lang="en-US" sz="4500" b="0" i="0" u="none" strike="noStrike" cap="none">
                  <a:solidFill>
                    <a:srgbClr val="EB220C"/>
                  </a:solidFill>
                  <a:latin typeface="Arial"/>
                  <a:ea typeface="Arial"/>
                  <a:cs typeface="Arial"/>
                  <a:sym typeface="Arial"/>
                </a:rPr>
                <a:t>my_data</a:t>
              </a:r>
              <a:r>
                <a:rPr lang="en-US" sz="4500" b="0" i="0" u="none" strike="noStrike" cap="none">
                  <a:solidFill>
                    <a:srgbClr val="000000"/>
                  </a:solidFill>
                  <a:latin typeface="Arial"/>
                  <a:ea typeface="Arial"/>
                  <a:cs typeface="Arial"/>
                  <a:sym typeface="Arial"/>
                </a:rPr>
                <a:t> %&gt;%</a:t>
              </a:r>
              <a:endParaRPr/>
            </a:p>
          </p:txBody>
        </p:sp>
        <p:sp>
          <p:nvSpPr>
            <p:cNvPr id="495" name="Google Shape;495;p17"/>
            <p:cNvSpPr txBox="1"/>
            <p:nvPr/>
          </p:nvSpPr>
          <p:spPr>
            <a:xfrm>
              <a:off x="5817704" y="1406082"/>
              <a:ext cx="7683900" cy="726000"/>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1DAD01"/>
                </a:buClr>
                <a:buSzPts val="4500"/>
                <a:buFont typeface="Arial"/>
                <a:buNone/>
              </a:pPr>
              <a:r>
                <a:rPr lang="en-US" sz="4500" b="0" i="0" u="none" strike="noStrike" cap="none">
                  <a:solidFill>
                    <a:schemeClr val="dk1"/>
                  </a:solidFill>
                  <a:latin typeface="Arial"/>
                  <a:ea typeface="Arial"/>
                  <a:cs typeface="Arial"/>
                  <a:sym typeface="Arial"/>
                </a:rPr>
                <a:t>doSomething_else</a:t>
              </a:r>
              <a:r>
                <a:rPr lang="en-US" sz="4500" b="0" i="0" u="none" strike="noStrike" cap="none">
                  <a:solidFill>
                    <a:srgbClr val="000000"/>
                  </a:solidFill>
                  <a:latin typeface="Arial"/>
                  <a:ea typeface="Arial"/>
                  <a:cs typeface="Arial"/>
                  <a:sym typeface="Arial"/>
                </a:rPr>
                <a:t>() %&gt;%</a:t>
              </a:r>
              <a:endParaRPr/>
            </a:p>
          </p:txBody>
        </p:sp>
        <p:sp>
          <p:nvSpPr>
            <p:cNvPr id="496" name="Google Shape;496;p17"/>
            <p:cNvSpPr txBox="1"/>
            <p:nvPr/>
          </p:nvSpPr>
          <p:spPr>
            <a:xfrm>
              <a:off x="5808416" y="2071953"/>
              <a:ext cx="8028000" cy="726000"/>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16D01"/>
                </a:buClr>
                <a:buSzPts val="4500"/>
                <a:buFont typeface="Arial"/>
                <a:buNone/>
              </a:pPr>
              <a:r>
                <a:rPr lang="en-US" sz="4500" b="0" i="0" u="none" strike="noStrike" cap="none">
                  <a:solidFill>
                    <a:schemeClr val="dk1"/>
                  </a:solidFill>
                  <a:latin typeface="Arial"/>
                  <a:ea typeface="Arial"/>
                  <a:cs typeface="Arial"/>
                  <a:sym typeface="Arial"/>
                </a:rPr>
                <a:t>doSomething_different</a:t>
              </a:r>
              <a:r>
                <a:rPr lang="en-US" sz="4500" b="0" i="0" u="none" strike="noStrike" cap="none">
                  <a:solidFill>
                    <a:srgbClr val="000000"/>
                  </a:solidFill>
                  <a:latin typeface="Arial"/>
                  <a:ea typeface="Arial"/>
                  <a:cs typeface="Arial"/>
                  <a:sym typeface="Arial"/>
                </a:rPr>
                <a:t>()</a:t>
              </a:r>
              <a:endParaRPr/>
            </a:p>
          </p:txBody>
        </p:sp>
        <p:sp>
          <p:nvSpPr>
            <p:cNvPr id="497" name="Google Shape;497;p17"/>
            <p:cNvSpPr txBox="1"/>
            <p:nvPr/>
          </p:nvSpPr>
          <p:spPr>
            <a:xfrm>
              <a:off x="5808417" y="763172"/>
              <a:ext cx="5963400" cy="726000"/>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chemeClr val="accent3"/>
                </a:buClr>
                <a:buSzPts val="4500"/>
                <a:buFont typeface="Arial"/>
                <a:buNone/>
              </a:pPr>
              <a:r>
                <a:rPr lang="en-US" sz="4500" b="0" i="0" u="none" strike="noStrike" cap="none" dirty="0" err="1">
                  <a:solidFill>
                    <a:schemeClr val="dk1"/>
                  </a:solidFill>
                  <a:latin typeface="Arial"/>
                  <a:ea typeface="Arial"/>
                  <a:cs typeface="Arial"/>
                  <a:sym typeface="Arial"/>
                </a:rPr>
                <a:t>doSomething</a:t>
              </a:r>
              <a:r>
                <a:rPr lang="en-US" sz="4500" b="0" i="0" u="none" strike="noStrike" cap="none" dirty="0">
                  <a:solidFill>
                    <a:srgbClr val="000000"/>
                  </a:solidFill>
                  <a:latin typeface="Arial"/>
                  <a:ea typeface="Arial"/>
                  <a:cs typeface="Arial"/>
                  <a:sym typeface="Arial"/>
                </a:rPr>
                <a:t>() %&gt;%</a:t>
              </a:r>
              <a:endParaRPr dirty="0"/>
            </a:p>
          </p:txBody>
        </p:sp>
      </p:grpSp>
      <p:sp>
        <p:nvSpPr>
          <p:cNvPr id="498" name="Google Shape;498;p17"/>
          <p:cNvSpPr txBox="1"/>
          <p:nvPr/>
        </p:nvSpPr>
        <p:spPr>
          <a:xfrm>
            <a:off x="1061426" y="357902"/>
            <a:ext cx="22261147" cy="1431827"/>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8400"/>
              <a:buFont typeface="Helvetica Neue"/>
              <a:buNone/>
            </a:pPr>
            <a:r>
              <a:rPr lang="en-US" sz="8400" b="1" i="0" u="none" strike="noStrike" cap="none" dirty="0">
                <a:solidFill>
                  <a:srgbClr val="000000"/>
                </a:solidFill>
                <a:latin typeface="Helvetica Neue"/>
                <a:ea typeface="Helvetica Neue"/>
                <a:cs typeface="Helvetica Neue"/>
                <a:sym typeface="Helvetica Neue"/>
              </a:rPr>
              <a:t>Using </a:t>
            </a:r>
            <a:r>
              <a:rPr lang="en-US" sz="8400" b="1" i="0" u="none" strike="noStrike" cap="none" dirty="0">
                <a:solidFill>
                  <a:srgbClr val="000000"/>
                </a:solidFill>
                <a:latin typeface="Arial"/>
                <a:ea typeface="Arial"/>
                <a:cs typeface="Arial"/>
                <a:sym typeface="Arial"/>
              </a:rPr>
              <a:t>%&gt;%</a:t>
            </a:r>
            <a:r>
              <a:rPr lang="en-US" sz="8400" b="1" i="0" u="none" strike="noStrike" cap="none" dirty="0">
                <a:solidFill>
                  <a:srgbClr val="000000"/>
                </a:solidFill>
                <a:latin typeface="Helvetica Neue"/>
                <a:ea typeface="Helvetica Neue"/>
                <a:cs typeface="Helvetica Neue"/>
                <a:sym typeface="Helvetica Neue"/>
              </a:rPr>
              <a:t> to streamline your code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1000"/>
                                        <p:tgtEl>
                                          <p:spTgt spid="4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1"/>
                                        </p:tgtEl>
                                        <p:attrNameLst>
                                          <p:attrName>style.visibility</p:attrName>
                                        </p:attrNameLst>
                                      </p:cBhvr>
                                      <p:to>
                                        <p:strVal val="visible"/>
                                      </p:to>
                                    </p:set>
                                    <p:animEffect transition="in" filter="fade">
                                      <p:cBhvr>
                                        <p:cTn id="12" dur="1000"/>
                                        <p:tgtEl>
                                          <p:spTgt spid="4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2"/>
                                        </p:tgtEl>
                                        <p:attrNameLst>
                                          <p:attrName>style.visibility</p:attrName>
                                        </p:attrNameLst>
                                      </p:cBhvr>
                                      <p:to>
                                        <p:strVal val="visible"/>
                                      </p:to>
                                    </p:set>
                                    <p:animEffect transition="in" filter="fade">
                                      <p:cBhvr>
                                        <p:cTn id="17" dur="1000"/>
                                        <p:tgtEl>
                                          <p:spTgt spid="4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7"/>
                                        </p:tgtEl>
                                        <p:attrNameLst>
                                          <p:attrName>style.visibility</p:attrName>
                                        </p:attrNameLst>
                                      </p:cBhvr>
                                      <p:to>
                                        <p:strVal val="visible"/>
                                      </p:to>
                                    </p:set>
                                    <p:animEffect transition="in" filter="fade">
                                      <p:cBhvr>
                                        <p:cTn id="22" dur="1000"/>
                                        <p:tgtEl>
                                          <p:spTgt spid="48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3"/>
                                        </p:tgtEl>
                                        <p:attrNameLst>
                                          <p:attrName>style.visibility</p:attrName>
                                        </p:attrNameLst>
                                      </p:cBhvr>
                                      <p:to>
                                        <p:strVal val="visible"/>
                                      </p:to>
                                    </p:set>
                                    <p:animEffect transition="in" filter="fade">
                                      <p:cBhvr>
                                        <p:cTn id="27" dur="1000"/>
                                        <p:tgtEl>
                                          <p:spTgt spid="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19" descr="Screen Shot 2015-05-20 at 9.00.38 AM.png"/>
          <p:cNvPicPr preferRelativeResize="0"/>
          <p:nvPr/>
        </p:nvPicPr>
        <p:blipFill rotWithShape="1">
          <a:blip r:embed="rId3">
            <a:alphaModFix/>
          </a:blip>
          <a:srcRect/>
          <a:stretch/>
        </p:blipFill>
        <p:spPr>
          <a:xfrm>
            <a:off x="3183898" y="380505"/>
            <a:ext cx="18288001" cy="4679262"/>
          </a:xfrm>
          <a:prstGeom prst="rect">
            <a:avLst/>
          </a:prstGeom>
          <a:noFill/>
          <a:ln>
            <a:noFill/>
          </a:ln>
        </p:spPr>
      </p:pic>
      <p:pic>
        <p:nvPicPr>
          <p:cNvPr id="509" name="Google Shape;509;p19" descr="Screen Shot 2015-05-20 at 9.02.30 AM.png"/>
          <p:cNvPicPr preferRelativeResize="0"/>
          <p:nvPr/>
        </p:nvPicPr>
        <p:blipFill rotWithShape="1">
          <a:blip r:embed="rId4">
            <a:alphaModFix/>
          </a:blip>
          <a:srcRect/>
          <a:stretch/>
        </p:blipFill>
        <p:spPr>
          <a:xfrm>
            <a:off x="5569112" y="5289817"/>
            <a:ext cx="13245777" cy="7524434"/>
          </a:xfrm>
          <a:prstGeom prst="rect">
            <a:avLst/>
          </a:prstGeom>
          <a:noFill/>
          <a:ln>
            <a:noFill/>
          </a:ln>
        </p:spPr>
      </p:pic>
      <p:sp>
        <p:nvSpPr>
          <p:cNvPr id="510" name="Google Shape;510;p19"/>
          <p:cNvSpPr/>
          <p:nvPr/>
        </p:nvSpPr>
        <p:spPr>
          <a:xfrm rot="1902766">
            <a:off x="7477523" y="5626254"/>
            <a:ext cx="2176693" cy="4726363"/>
          </a:xfrm>
          <a:prstGeom prst="ellipse">
            <a:avLst/>
          </a:prstGeom>
          <a:noFill/>
          <a:ln w="88900" cap="flat" cmpd="sng">
            <a:solidFill>
              <a:srgbClr val="000000"/>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sp>
        <p:nvSpPr>
          <p:cNvPr id="511" name="Google Shape;511;p19"/>
          <p:cNvSpPr/>
          <p:nvPr/>
        </p:nvSpPr>
        <p:spPr>
          <a:xfrm rot="1337867">
            <a:off x="9741915" y="5798014"/>
            <a:ext cx="2562501" cy="5426074"/>
          </a:xfrm>
          <a:prstGeom prst="ellipse">
            <a:avLst/>
          </a:prstGeom>
          <a:noFill/>
          <a:ln w="88900" cap="flat" cmpd="sng">
            <a:solidFill>
              <a:srgbClr val="000000"/>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pic>
        <p:nvPicPr>
          <p:cNvPr id="512" name="Google Shape;512;p19" descr="Screen Shot 2015-05-20 at 2.28.42 PM.png"/>
          <p:cNvPicPr preferRelativeResize="0"/>
          <p:nvPr/>
        </p:nvPicPr>
        <p:blipFill rotWithShape="1">
          <a:blip r:embed="rId5">
            <a:alphaModFix/>
          </a:blip>
          <a:srcRect/>
          <a:stretch/>
        </p:blipFill>
        <p:spPr>
          <a:xfrm>
            <a:off x="4077495" y="6288732"/>
            <a:ext cx="15591235" cy="4732735"/>
          </a:xfrm>
          <a:prstGeom prst="rect">
            <a:avLst/>
          </a:prstGeom>
          <a:noFill/>
          <a:ln>
            <a:noFill/>
          </a:ln>
          <a:effectLst>
            <a:outerShdw blurRad="571500" dist="25400" dir="5400000" rotWithShape="0">
              <a:srgbClr val="000000">
                <a:alpha val="49803"/>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173"/>
        <p:cNvGrpSpPr/>
        <p:nvPr/>
      </p:nvGrpSpPr>
      <p:grpSpPr>
        <a:xfrm>
          <a:off x="0" y="0"/>
          <a:ext cx="0" cy="0"/>
          <a:chOff x="0" y="0"/>
          <a:chExt cx="0" cy="0"/>
        </a:xfrm>
      </p:grpSpPr>
      <p:grpSp>
        <p:nvGrpSpPr>
          <p:cNvPr id="174" name="Google Shape;174;p2"/>
          <p:cNvGrpSpPr/>
          <p:nvPr/>
        </p:nvGrpSpPr>
        <p:grpSpPr>
          <a:xfrm>
            <a:off x="1834536" y="1948597"/>
            <a:ext cx="20714930" cy="11073625"/>
            <a:chOff x="0" y="16004"/>
            <a:chExt cx="20714927" cy="11073624"/>
          </a:xfrm>
        </p:grpSpPr>
        <p:grpSp>
          <p:nvGrpSpPr>
            <p:cNvPr id="175" name="Google Shape;175;p2"/>
            <p:cNvGrpSpPr/>
            <p:nvPr/>
          </p:nvGrpSpPr>
          <p:grpSpPr>
            <a:xfrm>
              <a:off x="0" y="16004"/>
              <a:ext cx="6009333" cy="11073624"/>
              <a:chOff x="0" y="0"/>
              <a:chExt cx="6009332" cy="11073623"/>
            </a:xfrm>
          </p:grpSpPr>
          <p:sp>
            <p:nvSpPr>
              <p:cNvPr id="176" name="Google Shape;176;p2"/>
              <p:cNvSpPr txBox="1"/>
              <p:nvPr/>
            </p:nvSpPr>
            <p:spPr>
              <a:xfrm>
                <a:off x="1410681" y="0"/>
                <a:ext cx="2377441" cy="1441197"/>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9000"/>
                  <a:buFont typeface="Helvetica Neue"/>
                  <a:buNone/>
                </a:pPr>
                <a:r>
                  <a:rPr lang="en-US" sz="9000" b="0" i="0" u="none" strike="noStrike" cap="none">
                    <a:solidFill>
                      <a:srgbClr val="000000"/>
                    </a:solidFill>
                    <a:latin typeface="Helvetica Neue"/>
                    <a:ea typeface="Helvetica Neue"/>
                    <a:cs typeface="Helvetica Neue"/>
                    <a:sym typeface="Helvetica Neue"/>
                  </a:rPr>
                  <a:t>Raw</a:t>
                </a:r>
                <a:endParaRPr/>
              </a:p>
            </p:txBody>
          </p:sp>
          <p:grpSp>
            <p:nvGrpSpPr>
              <p:cNvPr id="177" name="Google Shape;177;p2"/>
              <p:cNvGrpSpPr/>
              <p:nvPr/>
            </p:nvGrpSpPr>
            <p:grpSpPr>
              <a:xfrm>
                <a:off x="0" y="1441713"/>
                <a:ext cx="6009332" cy="9631910"/>
                <a:chOff x="0" y="-1"/>
                <a:chExt cx="6009331" cy="9631908"/>
              </a:xfrm>
            </p:grpSpPr>
            <p:cxnSp>
              <p:nvCxnSpPr>
                <p:cNvPr id="178" name="Google Shape;178;p2"/>
                <p:cNvCxnSpPr/>
                <p:nvPr/>
              </p:nvCxnSpPr>
              <p:spPr>
                <a:xfrm rot="10800000" flipH="1">
                  <a:off x="2713047" y="-1"/>
                  <a:ext cx="1" cy="4795733"/>
                </a:xfrm>
                <a:prstGeom prst="straightConnector1">
                  <a:avLst/>
                </a:prstGeom>
                <a:noFill/>
                <a:ln w="88900" cap="flat" cmpd="sng">
                  <a:solidFill>
                    <a:srgbClr val="000000"/>
                  </a:solidFill>
                  <a:prstDash val="solid"/>
                  <a:miter lim="400000"/>
                  <a:headEnd type="triangle" w="med" len="med"/>
                  <a:tailEnd type="none" w="sm" len="sm"/>
                </a:ln>
              </p:spPr>
            </p:cxnSp>
            <p:sp>
              <p:nvSpPr>
                <p:cNvPr id="179" name="Google Shape;179;p2"/>
                <p:cNvSpPr txBox="1"/>
                <p:nvPr/>
              </p:nvSpPr>
              <p:spPr>
                <a:xfrm>
                  <a:off x="1433598" y="868150"/>
                  <a:ext cx="3142135" cy="622301"/>
                </a:xfrm>
                <a:prstGeom prst="rect">
                  <a:avLst/>
                </a:prstGeom>
                <a:solidFill>
                  <a:srgbClr val="F5F5F5"/>
                </a:solid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as_tibble()</a:t>
                  </a:r>
                  <a:endParaRPr/>
                </a:p>
              </p:txBody>
            </p:sp>
            <p:sp>
              <p:nvSpPr>
                <p:cNvPr id="180" name="Google Shape;180;p2"/>
                <p:cNvSpPr txBox="1"/>
                <p:nvPr/>
              </p:nvSpPr>
              <p:spPr>
                <a:xfrm>
                  <a:off x="1401534" y="1576067"/>
                  <a:ext cx="3967908" cy="622301"/>
                </a:xfrm>
                <a:prstGeom prst="rect">
                  <a:avLst/>
                </a:prstGeom>
                <a:solidFill>
                  <a:srgbClr val="F5F5F5"/>
                </a:solid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pivot_longer()</a:t>
                  </a:r>
                  <a:endParaRPr/>
                </a:p>
              </p:txBody>
            </p:sp>
            <p:sp>
              <p:nvSpPr>
                <p:cNvPr id="181" name="Google Shape;181;p2"/>
                <p:cNvSpPr txBox="1"/>
                <p:nvPr/>
              </p:nvSpPr>
              <p:spPr>
                <a:xfrm>
                  <a:off x="1414313" y="2283985"/>
                  <a:ext cx="2316362" cy="622301"/>
                </a:xfrm>
                <a:prstGeom prst="rect">
                  <a:avLst/>
                </a:prstGeom>
                <a:solidFill>
                  <a:srgbClr val="F5F5F5"/>
                </a:solid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ggplot()</a:t>
                  </a:r>
                  <a:endParaRPr/>
                </a:p>
              </p:txBody>
            </p:sp>
            <p:pic>
              <p:nvPicPr>
                <p:cNvPr id="182" name="Google Shape;182;p2" descr="Rplot.png"/>
                <p:cNvPicPr preferRelativeResize="0"/>
                <p:nvPr/>
              </p:nvPicPr>
              <p:blipFill rotWithShape="1">
                <a:blip r:embed="rId3">
                  <a:alphaModFix/>
                </a:blip>
                <a:srcRect/>
                <a:stretch/>
              </p:blipFill>
              <p:spPr>
                <a:xfrm>
                  <a:off x="0" y="5145154"/>
                  <a:ext cx="6009331" cy="4486753"/>
                </a:xfrm>
                <a:prstGeom prst="rect">
                  <a:avLst/>
                </a:prstGeom>
                <a:noFill/>
                <a:ln>
                  <a:noFill/>
                </a:ln>
                <a:effectLst>
                  <a:outerShdw blurRad="342900" dist="25400" dir="5400000" rotWithShape="0">
                    <a:srgbClr val="000000">
                      <a:alpha val="49803"/>
                    </a:srgbClr>
                  </a:outerShdw>
                </a:effectLst>
              </p:spPr>
            </p:pic>
          </p:grpSp>
        </p:grpSp>
        <p:grpSp>
          <p:nvGrpSpPr>
            <p:cNvPr id="183" name="Google Shape;183;p2"/>
            <p:cNvGrpSpPr/>
            <p:nvPr/>
          </p:nvGrpSpPr>
          <p:grpSpPr>
            <a:xfrm>
              <a:off x="7352797" y="1449047"/>
              <a:ext cx="6009333" cy="9640580"/>
              <a:chOff x="0" y="-1"/>
              <a:chExt cx="6009331" cy="9640579"/>
            </a:xfrm>
          </p:grpSpPr>
          <p:cxnSp>
            <p:nvCxnSpPr>
              <p:cNvPr id="184" name="Google Shape;184;p2"/>
              <p:cNvCxnSpPr/>
              <p:nvPr/>
            </p:nvCxnSpPr>
            <p:spPr>
              <a:xfrm rot="10800000" flipH="1">
                <a:off x="2528747" y="-1"/>
                <a:ext cx="1" cy="4795733"/>
              </a:xfrm>
              <a:prstGeom prst="straightConnector1">
                <a:avLst/>
              </a:prstGeom>
              <a:noFill/>
              <a:ln w="88900" cap="flat" cmpd="sng">
                <a:solidFill>
                  <a:srgbClr val="000000"/>
                </a:solidFill>
                <a:prstDash val="solid"/>
                <a:miter lim="400000"/>
                <a:headEnd type="triangle" w="med" len="med"/>
                <a:tailEnd type="none" w="sm" len="sm"/>
              </a:ln>
            </p:spPr>
          </p:cxnSp>
          <p:sp>
            <p:nvSpPr>
              <p:cNvPr id="185" name="Google Shape;185;p2"/>
              <p:cNvSpPr txBox="1"/>
              <p:nvPr/>
            </p:nvSpPr>
            <p:spPr>
              <a:xfrm>
                <a:off x="1220823" y="885491"/>
                <a:ext cx="3142134" cy="622301"/>
              </a:xfrm>
              <a:prstGeom prst="rect">
                <a:avLst/>
              </a:prstGeom>
              <a:solidFill>
                <a:srgbClr val="F5F5F5"/>
              </a:solid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as_tibble()</a:t>
                </a:r>
                <a:endParaRPr/>
              </a:p>
            </p:txBody>
          </p:sp>
          <p:sp>
            <p:nvSpPr>
              <p:cNvPr id="186" name="Google Shape;186;p2"/>
              <p:cNvSpPr txBox="1"/>
              <p:nvPr/>
            </p:nvSpPr>
            <p:spPr>
              <a:xfrm>
                <a:off x="1220823" y="1584738"/>
                <a:ext cx="3967907" cy="622301"/>
              </a:xfrm>
              <a:prstGeom prst="rect">
                <a:avLst/>
              </a:prstGeom>
              <a:solidFill>
                <a:srgbClr val="F5F5F5"/>
              </a:solid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pivot_longer()</a:t>
                </a:r>
                <a:endParaRPr/>
              </a:p>
            </p:txBody>
          </p:sp>
          <p:sp>
            <p:nvSpPr>
              <p:cNvPr id="187" name="Google Shape;187;p2"/>
              <p:cNvSpPr txBox="1"/>
              <p:nvPr/>
            </p:nvSpPr>
            <p:spPr>
              <a:xfrm>
                <a:off x="1220823" y="2301326"/>
                <a:ext cx="2316362" cy="622301"/>
              </a:xfrm>
              <a:prstGeom prst="rect">
                <a:avLst/>
              </a:prstGeom>
              <a:solidFill>
                <a:srgbClr val="F5F5F5"/>
              </a:solid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ggplot()</a:t>
                </a:r>
                <a:endParaRPr/>
              </a:p>
            </p:txBody>
          </p:sp>
          <p:pic>
            <p:nvPicPr>
              <p:cNvPr id="188" name="Google Shape;188;p2" descr="Rplot01.png"/>
              <p:cNvPicPr preferRelativeResize="0"/>
              <p:nvPr/>
            </p:nvPicPr>
            <p:blipFill rotWithShape="1">
              <a:blip r:embed="rId4">
                <a:alphaModFix/>
              </a:blip>
              <a:srcRect/>
              <a:stretch/>
            </p:blipFill>
            <p:spPr>
              <a:xfrm>
                <a:off x="0" y="5153825"/>
                <a:ext cx="6009331" cy="4486753"/>
              </a:xfrm>
              <a:prstGeom prst="rect">
                <a:avLst/>
              </a:prstGeom>
              <a:noFill/>
              <a:ln>
                <a:noFill/>
              </a:ln>
              <a:effectLst>
                <a:outerShdw blurRad="342900" dist="25400" dir="5400000" rotWithShape="0">
                  <a:srgbClr val="000000">
                    <a:alpha val="49803"/>
                  </a:srgbClr>
                </a:outerShdw>
              </a:effectLst>
            </p:spPr>
          </p:pic>
        </p:grpSp>
        <p:grpSp>
          <p:nvGrpSpPr>
            <p:cNvPr id="189" name="Google Shape;189;p2"/>
            <p:cNvGrpSpPr/>
            <p:nvPr/>
          </p:nvGrpSpPr>
          <p:grpSpPr>
            <a:xfrm>
              <a:off x="14705595" y="1457718"/>
              <a:ext cx="6009332" cy="9631909"/>
              <a:chOff x="0" y="-1"/>
              <a:chExt cx="6009331" cy="9631908"/>
            </a:xfrm>
          </p:grpSpPr>
          <p:cxnSp>
            <p:nvCxnSpPr>
              <p:cNvPr id="190" name="Google Shape;190;p2"/>
              <p:cNvCxnSpPr/>
              <p:nvPr/>
            </p:nvCxnSpPr>
            <p:spPr>
              <a:xfrm rot="10800000" flipH="1">
                <a:off x="2944427" y="-1"/>
                <a:ext cx="1" cy="4795733"/>
              </a:xfrm>
              <a:prstGeom prst="straightConnector1">
                <a:avLst/>
              </a:prstGeom>
              <a:noFill/>
              <a:ln w="88900" cap="flat" cmpd="sng">
                <a:solidFill>
                  <a:srgbClr val="000000"/>
                </a:solidFill>
                <a:prstDash val="solid"/>
                <a:miter lim="400000"/>
                <a:headEnd type="triangle" w="med" len="med"/>
                <a:tailEnd type="none" w="sm" len="sm"/>
              </a:ln>
            </p:spPr>
          </p:cxnSp>
          <p:pic>
            <p:nvPicPr>
              <p:cNvPr id="191" name="Google Shape;191;p2" descr="Rplot02.png"/>
              <p:cNvPicPr preferRelativeResize="0"/>
              <p:nvPr/>
            </p:nvPicPr>
            <p:blipFill rotWithShape="1">
              <a:blip r:embed="rId5">
                <a:alphaModFix/>
              </a:blip>
              <a:srcRect/>
              <a:stretch/>
            </p:blipFill>
            <p:spPr>
              <a:xfrm>
                <a:off x="0" y="5145154"/>
                <a:ext cx="6009331" cy="4486753"/>
              </a:xfrm>
              <a:prstGeom prst="rect">
                <a:avLst/>
              </a:prstGeom>
              <a:noFill/>
              <a:ln>
                <a:noFill/>
              </a:ln>
              <a:effectLst>
                <a:outerShdw blurRad="342900" dist="25400" dir="5400000" rotWithShape="0">
                  <a:srgbClr val="000000">
                    <a:alpha val="49803"/>
                  </a:srgbClr>
                </a:outerShdw>
              </a:effectLst>
            </p:spPr>
          </p:pic>
          <p:sp>
            <p:nvSpPr>
              <p:cNvPr id="192" name="Google Shape;192;p2"/>
              <p:cNvSpPr txBox="1"/>
              <p:nvPr/>
            </p:nvSpPr>
            <p:spPr>
              <a:xfrm>
                <a:off x="1668020" y="868150"/>
                <a:ext cx="3142135" cy="622301"/>
              </a:xfrm>
              <a:prstGeom prst="rect">
                <a:avLst/>
              </a:prstGeom>
              <a:solidFill>
                <a:srgbClr val="F5F5F5"/>
              </a:solid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as_tibble()</a:t>
                </a:r>
                <a:endParaRPr/>
              </a:p>
            </p:txBody>
          </p:sp>
          <p:sp>
            <p:nvSpPr>
              <p:cNvPr id="193" name="Google Shape;193;p2"/>
              <p:cNvSpPr txBox="1"/>
              <p:nvPr/>
            </p:nvSpPr>
            <p:spPr>
              <a:xfrm>
                <a:off x="1668020" y="1567397"/>
                <a:ext cx="3967908" cy="622301"/>
              </a:xfrm>
              <a:prstGeom prst="rect">
                <a:avLst/>
              </a:prstGeom>
              <a:solidFill>
                <a:srgbClr val="F5F5F5"/>
              </a:solid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pivot_longer()</a:t>
                </a:r>
                <a:endParaRPr/>
              </a:p>
            </p:txBody>
          </p:sp>
          <p:sp>
            <p:nvSpPr>
              <p:cNvPr id="194" name="Google Shape;194;p2"/>
              <p:cNvSpPr txBox="1"/>
              <p:nvPr/>
            </p:nvSpPr>
            <p:spPr>
              <a:xfrm>
                <a:off x="1668020" y="2283985"/>
                <a:ext cx="2316362" cy="622301"/>
              </a:xfrm>
              <a:prstGeom prst="rect">
                <a:avLst/>
              </a:prstGeom>
              <a:solidFill>
                <a:srgbClr val="F5F5F5"/>
              </a:solid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ggplot()</a:t>
                </a:r>
                <a:endParaRPr/>
              </a:p>
            </p:txBody>
          </p:sp>
        </p:grpSp>
        <p:grpSp>
          <p:nvGrpSpPr>
            <p:cNvPr id="195" name="Google Shape;195;p2"/>
            <p:cNvGrpSpPr/>
            <p:nvPr/>
          </p:nvGrpSpPr>
          <p:grpSpPr>
            <a:xfrm>
              <a:off x="4583350" y="46054"/>
              <a:ext cx="8119522" cy="8940467"/>
              <a:chOff x="0" y="46055"/>
              <a:chExt cx="8119521" cy="8940465"/>
            </a:xfrm>
          </p:grpSpPr>
          <p:sp>
            <p:nvSpPr>
              <p:cNvPr id="196" name="Google Shape;196;p2"/>
              <p:cNvSpPr txBox="1"/>
              <p:nvPr/>
            </p:nvSpPr>
            <p:spPr>
              <a:xfrm>
                <a:off x="3547313" y="46055"/>
                <a:ext cx="4572208" cy="1349087"/>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9000"/>
                  <a:buFont typeface="Helvetica Neue"/>
                  <a:buNone/>
                </a:pPr>
                <a:r>
                  <a:rPr lang="en-US" sz="9000" b="0" i="0" u="none" strike="noStrike" cap="none" dirty="0">
                    <a:solidFill>
                      <a:srgbClr val="000000"/>
                    </a:solidFill>
                    <a:latin typeface="Helvetica Neue"/>
                    <a:ea typeface="Helvetica Neue"/>
                    <a:cs typeface="Helvetica Neue"/>
                    <a:sym typeface="Helvetica Neue"/>
                  </a:rPr>
                  <a:t>Filtered</a:t>
                </a:r>
                <a:endParaRPr dirty="0"/>
              </a:p>
            </p:txBody>
          </p:sp>
          <p:sp>
            <p:nvSpPr>
              <p:cNvPr id="197" name="Google Shape;197;p2"/>
              <p:cNvSpPr/>
              <p:nvPr/>
            </p:nvSpPr>
            <p:spPr>
              <a:xfrm>
                <a:off x="1590039" y="720089"/>
                <a:ext cx="1957071" cy="8266431"/>
              </a:xfrm>
              <a:custGeom>
                <a:avLst/>
                <a:gdLst/>
                <a:ahLst/>
                <a:cxnLst/>
                <a:rect l="l" t="t" r="r" b="b"/>
                <a:pathLst>
                  <a:path w="21600" h="21600" extrusionOk="0">
                    <a:moveTo>
                      <a:pt x="0" y="21600"/>
                    </a:moveTo>
                    <a:lnTo>
                      <a:pt x="2621" y="21600"/>
                    </a:lnTo>
                    <a:lnTo>
                      <a:pt x="2621" y="0"/>
                    </a:lnTo>
                    <a:lnTo>
                      <a:pt x="21600" y="0"/>
                    </a:lnTo>
                  </a:path>
                </a:pathLst>
              </a:custGeom>
              <a:noFill/>
              <a:ln w="50800" cap="flat" cmpd="sng">
                <a:solidFill>
                  <a:srgbClr val="000000"/>
                </a:solidFill>
                <a:prstDash val="dashDot"/>
                <a:miter lim="400000"/>
                <a:headEnd type="none" w="sm" len="sm"/>
                <a:tailEnd type="triangle" w="med" len="med"/>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198" name="Google Shape;198;p2"/>
              <p:cNvSpPr txBox="1"/>
              <p:nvPr/>
            </p:nvSpPr>
            <p:spPr>
              <a:xfrm>
                <a:off x="0" y="1769088"/>
                <a:ext cx="3749158" cy="971551"/>
              </a:xfrm>
              <a:prstGeom prst="rect">
                <a:avLst/>
              </a:prstGeom>
              <a:solidFill>
                <a:srgbClr val="F5F5F5"/>
              </a:solidFill>
              <a:ln>
                <a:noFill/>
              </a:ln>
            </p:spPr>
            <p:txBody>
              <a:bodyPr spcFirstLastPara="1" wrap="square" lIns="50800" tIns="50800" rIns="50800" bIns="50800" anchor="ctr" anchorCtr="0">
                <a:spAutoFit/>
              </a:bodyPr>
              <a:lstStyle/>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Base R</a:t>
                </a:r>
                <a:endParaRPr/>
              </a:p>
              <a:p>
                <a:pPr marL="0" marR="0" lvl="0" indent="0" algn="ctr" rtl="0">
                  <a:lnSpc>
                    <a:spcPct val="90000"/>
                  </a:lnSpc>
                  <a:spcBef>
                    <a:spcPts val="20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rowSums()</a:t>
                </a:r>
                <a:endParaRPr/>
              </a:p>
            </p:txBody>
          </p:sp>
        </p:grpSp>
        <p:grpSp>
          <p:nvGrpSpPr>
            <p:cNvPr id="199" name="Google Shape;199;p2"/>
            <p:cNvGrpSpPr/>
            <p:nvPr/>
          </p:nvGrpSpPr>
          <p:grpSpPr>
            <a:xfrm>
              <a:off x="12170107" y="16004"/>
              <a:ext cx="8436288" cy="8742681"/>
              <a:chOff x="0" y="0"/>
              <a:chExt cx="8436286" cy="8742680"/>
            </a:xfrm>
          </p:grpSpPr>
          <p:sp>
            <p:nvSpPr>
              <p:cNvPr id="200" name="Google Shape;200;p2"/>
              <p:cNvSpPr txBox="1"/>
              <p:nvPr/>
            </p:nvSpPr>
            <p:spPr>
              <a:xfrm>
                <a:off x="2523546" y="0"/>
                <a:ext cx="5912740" cy="1441197"/>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9000"/>
                  <a:buFont typeface="Helvetica Neue"/>
                  <a:buNone/>
                </a:pPr>
                <a:r>
                  <a:rPr lang="en-US" sz="9000" b="0" i="0" u="none" strike="noStrike" cap="none">
                    <a:solidFill>
                      <a:srgbClr val="000000"/>
                    </a:solidFill>
                    <a:latin typeface="Helvetica Neue"/>
                    <a:ea typeface="Helvetica Neue"/>
                    <a:cs typeface="Helvetica Neue"/>
                    <a:sym typeface="Helvetica Neue"/>
                  </a:rPr>
                  <a:t>Normalized</a:t>
                </a:r>
                <a:endParaRPr/>
              </a:p>
            </p:txBody>
          </p:sp>
          <p:sp>
            <p:nvSpPr>
              <p:cNvPr id="201" name="Google Shape;201;p2"/>
              <p:cNvSpPr/>
              <p:nvPr/>
            </p:nvSpPr>
            <p:spPr>
              <a:xfrm>
                <a:off x="1205230" y="720089"/>
                <a:ext cx="1318260" cy="8022591"/>
              </a:xfrm>
              <a:custGeom>
                <a:avLst/>
                <a:gdLst/>
                <a:ahLst/>
                <a:cxnLst/>
                <a:rect l="l" t="t" r="r" b="b"/>
                <a:pathLst>
                  <a:path w="21600" h="21600" extrusionOk="0">
                    <a:moveTo>
                      <a:pt x="0" y="21600"/>
                    </a:moveTo>
                    <a:lnTo>
                      <a:pt x="7117" y="21600"/>
                    </a:lnTo>
                    <a:lnTo>
                      <a:pt x="7117" y="0"/>
                    </a:lnTo>
                    <a:lnTo>
                      <a:pt x="21600" y="0"/>
                    </a:lnTo>
                  </a:path>
                </a:pathLst>
              </a:custGeom>
              <a:noFill/>
              <a:ln w="50800" cap="flat" cmpd="sng">
                <a:solidFill>
                  <a:srgbClr val="000000"/>
                </a:solidFill>
                <a:prstDash val="dashDot"/>
                <a:miter lim="400000"/>
                <a:headEnd type="none" w="sm" len="sm"/>
                <a:tailEnd type="triangle" w="med" len="med"/>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202" name="Google Shape;202;p2"/>
              <p:cNvSpPr txBox="1"/>
              <p:nvPr/>
            </p:nvSpPr>
            <p:spPr>
              <a:xfrm>
                <a:off x="0" y="1753083"/>
                <a:ext cx="3749158" cy="971551"/>
              </a:xfrm>
              <a:prstGeom prst="rect">
                <a:avLst/>
              </a:prstGeom>
              <a:solidFill>
                <a:srgbClr val="F5F5F5"/>
              </a:solidFill>
              <a:ln>
                <a:noFill/>
              </a:ln>
            </p:spPr>
            <p:txBody>
              <a:bodyPr spcFirstLastPara="1" wrap="square" lIns="50800" tIns="50800" rIns="50800" bIns="50800" anchor="ctr" anchorCtr="0">
                <a:spAutoFit/>
              </a:bodyPr>
              <a:lstStyle/>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edgeR::</a:t>
                </a:r>
                <a:endParaRPr/>
              </a:p>
              <a:p>
                <a:pPr marL="0" marR="0" lvl="0" indent="0" algn="ctr" rtl="0">
                  <a:lnSpc>
                    <a:spcPct val="90000"/>
                  </a:lnSpc>
                  <a:spcBef>
                    <a:spcPts val="20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calcnormfactors</a:t>
                </a:r>
                <a:endParaRPr/>
              </a:p>
            </p:txBody>
          </p:sp>
        </p:grpSp>
      </p:grpSp>
      <p:sp>
        <p:nvSpPr>
          <p:cNvPr id="203" name="Google Shape;203;p2"/>
          <p:cNvSpPr txBox="1"/>
          <p:nvPr/>
        </p:nvSpPr>
        <p:spPr>
          <a:xfrm>
            <a:off x="1416019" y="240257"/>
            <a:ext cx="22073720" cy="1364445"/>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8600"/>
              <a:buFont typeface="Arial"/>
              <a:buNone/>
            </a:pPr>
            <a:r>
              <a:rPr lang="en-US" sz="8600" b="1" i="0" u="none" strike="noStrike" cap="none">
                <a:solidFill>
                  <a:srgbClr val="000000"/>
                </a:solidFill>
                <a:latin typeface="Arial"/>
                <a:ea typeface="Arial"/>
                <a:cs typeface="Arial"/>
                <a:sym typeface="Arial"/>
              </a:rPr>
              <a:t>What we accomplished in the last lecture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516"/>
        <p:cNvGrpSpPr/>
        <p:nvPr/>
      </p:nvGrpSpPr>
      <p:grpSpPr>
        <a:xfrm>
          <a:off x="0" y="0"/>
          <a:ext cx="0" cy="0"/>
          <a:chOff x="0" y="0"/>
          <a:chExt cx="0" cy="0"/>
        </a:xfrm>
      </p:grpSpPr>
      <p:pic>
        <p:nvPicPr>
          <p:cNvPr id="517" name="Google Shape;517;p20" descr="Screen Shot 2015-05-20 at 9.08.55 AM.png"/>
          <p:cNvPicPr preferRelativeResize="0"/>
          <p:nvPr/>
        </p:nvPicPr>
        <p:blipFill rotWithShape="1">
          <a:blip r:embed="rId3">
            <a:alphaModFix/>
          </a:blip>
          <a:srcRect/>
          <a:stretch/>
        </p:blipFill>
        <p:spPr>
          <a:xfrm>
            <a:off x="3048000" y="683426"/>
            <a:ext cx="18288000" cy="5418668"/>
          </a:xfrm>
          <a:prstGeom prst="rect">
            <a:avLst/>
          </a:prstGeom>
          <a:noFill/>
          <a:ln>
            <a:noFill/>
          </a:ln>
          <a:effectLst>
            <a:outerShdw blurRad="355600" dist="177800" dir="5400000" rotWithShape="0">
              <a:srgbClr val="000000">
                <a:alpha val="29411"/>
              </a:srgbClr>
            </a:outerShdw>
          </a:effectLst>
        </p:spPr>
      </p:pic>
      <p:sp>
        <p:nvSpPr>
          <p:cNvPr id="518" name="Google Shape;518;p20"/>
          <p:cNvSpPr txBox="1"/>
          <p:nvPr/>
        </p:nvSpPr>
        <p:spPr>
          <a:xfrm>
            <a:off x="7030011" y="6864517"/>
            <a:ext cx="9892247" cy="6188076"/>
          </a:xfrm>
          <a:prstGeom prst="rect">
            <a:avLst/>
          </a:prstGeom>
          <a:solidFill>
            <a:srgbClr val="FFFFFF"/>
          </a:solidFill>
          <a:ln>
            <a:noFill/>
          </a:ln>
          <a:effectLst>
            <a:outerShdw blurRad="571500" dist="25400" dir="5400000" rotWithShape="0">
              <a:srgbClr val="000000">
                <a:alpha val="49803"/>
              </a:srgbClr>
            </a:outerShdw>
          </a:effectLst>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rgbClr val="000000"/>
              </a:buClr>
              <a:buSzPts val="2800"/>
              <a:buFont typeface="Times"/>
              <a:buNone/>
            </a:pPr>
            <a:r>
              <a:rPr lang="en-US" sz="2800" b="0" i="0" u="none" strike="noStrike" cap="none">
                <a:solidFill>
                  <a:srgbClr val="000000"/>
                </a:solidFill>
                <a:latin typeface="Times"/>
                <a:ea typeface="Times"/>
                <a:cs typeface="Times"/>
                <a:sym typeface="Times"/>
              </a:rPr>
              <a:t>“The implications of the observation that human and mouse gene expression data may be clustering by species more than by tissues can be profound. To a large degree, modern biology is built upon the empirical observation that homologous gene regulatory networks establish the identities of homologous cell-types, tissues, and organs across species – the results of Lin </a:t>
            </a:r>
            <a:r>
              <a:rPr lang="en-US" sz="2800" b="0" i="1" u="none" strike="noStrike" cap="none">
                <a:solidFill>
                  <a:srgbClr val="000000"/>
                </a:solidFill>
                <a:latin typeface="Times"/>
                <a:ea typeface="Times"/>
                <a:cs typeface="Times"/>
                <a:sym typeface="Times"/>
              </a:rPr>
              <a:t>et al., </a:t>
            </a:r>
            <a:r>
              <a:rPr lang="en-US" sz="2800" b="0" i="0" u="none" strike="noStrike" cap="none">
                <a:solidFill>
                  <a:srgbClr val="000000"/>
                </a:solidFill>
                <a:latin typeface="Times"/>
                <a:ea typeface="Times"/>
                <a:cs typeface="Times"/>
                <a:sym typeface="Times"/>
              </a:rPr>
              <a:t>if true, challenge these observations and the biological basis of homology. From a more practical perspective, the mouse is arguably the most important animal model for biomedical research. If gene regulation in any mouse tissue is markedly more representative of a general mouse regulatory network than the regulatory network of a corresponding human tissue, this would call into question the utility of the mouse, and perhaps any other non-human animal, as a useful model system for biomedical research.”</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522"/>
        <p:cNvGrpSpPr/>
        <p:nvPr/>
      </p:nvGrpSpPr>
      <p:grpSpPr>
        <a:xfrm>
          <a:off x="0" y="0"/>
          <a:ext cx="0" cy="0"/>
          <a:chOff x="0" y="0"/>
          <a:chExt cx="0" cy="0"/>
        </a:xfrm>
      </p:grpSpPr>
      <p:pic>
        <p:nvPicPr>
          <p:cNvPr id="523" name="Google Shape;523;p21" descr="pasted-image.jpg"/>
          <p:cNvPicPr preferRelativeResize="0"/>
          <p:nvPr/>
        </p:nvPicPr>
        <p:blipFill rotWithShape="1">
          <a:blip r:embed="rId3">
            <a:alphaModFix/>
          </a:blip>
          <a:srcRect/>
          <a:stretch/>
        </p:blipFill>
        <p:spPr>
          <a:xfrm>
            <a:off x="4062078" y="3385987"/>
            <a:ext cx="16259844" cy="9144325"/>
          </a:xfrm>
          <a:prstGeom prst="rect">
            <a:avLst/>
          </a:prstGeom>
          <a:noFill/>
          <a:ln>
            <a:noFill/>
          </a:ln>
        </p:spPr>
      </p:pic>
      <p:sp>
        <p:nvSpPr>
          <p:cNvPr id="524" name="Google Shape;524;p21"/>
          <p:cNvSpPr txBox="1"/>
          <p:nvPr/>
        </p:nvSpPr>
        <p:spPr>
          <a:xfrm>
            <a:off x="4360322" y="404754"/>
            <a:ext cx="15663356" cy="2621744"/>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8600"/>
              <a:buFont typeface="Arial"/>
              <a:buNone/>
            </a:pPr>
            <a:r>
              <a:rPr lang="en-US" sz="8600" b="1" i="0" u="none" strike="noStrike" cap="none">
                <a:solidFill>
                  <a:srgbClr val="000000"/>
                </a:solidFill>
                <a:latin typeface="Arial"/>
                <a:ea typeface="Arial"/>
                <a:cs typeface="Arial"/>
                <a:sym typeface="Arial"/>
              </a:rPr>
              <a:t>remember the structure of a .fastq file?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3"/>
                                        </p:tgtEl>
                                        <p:attrNameLst>
                                          <p:attrName>style.visibility</p:attrName>
                                        </p:attrNameLst>
                                      </p:cBhvr>
                                      <p:to>
                                        <p:strVal val="visible"/>
                                      </p:to>
                                    </p:set>
                                    <p:animEffect transition="in" filter="fade">
                                      <p:cBhvr>
                                        <p:cTn id="7" dur="1000"/>
                                        <p:tgtEl>
                                          <p:spTgt spid="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528"/>
        <p:cNvGrpSpPr/>
        <p:nvPr/>
      </p:nvGrpSpPr>
      <p:grpSpPr>
        <a:xfrm>
          <a:off x="0" y="0"/>
          <a:ext cx="0" cy="0"/>
          <a:chOff x="0" y="0"/>
          <a:chExt cx="0" cy="0"/>
        </a:xfrm>
      </p:grpSpPr>
      <p:grpSp>
        <p:nvGrpSpPr>
          <p:cNvPr id="529" name="Google Shape;529;p22"/>
          <p:cNvGrpSpPr/>
          <p:nvPr/>
        </p:nvGrpSpPr>
        <p:grpSpPr>
          <a:xfrm>
            <a:off x="2797505" y="1203456"/>
            <a:ext cx="19545198" cy="1767605"/>
            <a:chOff x="0" y="0"/>
            <a:chExt cx="19545197" cy="1767604"/>
          </a:xfrm>
        </p:grpSpPr>
        <p:sp>
          <p:nvSpPr>
            <p:cNvPr id="530" name="Google Shape;530;p22"/>
            <p:cNvSpPr/>
            <p:nvPr/>
          </p:nvSpPr>
          <p:spPr>
            <a:xfrm>
              <a:off x="5179482" y="0"/>
              <a:ext cx="800389" cy="619574"/>
            </a:xfrm>
            <a:prstGeom prst="rect">
              <a:avLst/>
            </a:prstGeom>
            <a:solidFill>
              <a:srgbClr val="55C1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1" name="Google Shape;531;p22"/>
            <p:cNvSpPr/>
            <p:nvPr/>
          </p:nvSpPr>
          <p:spPr>
            <a:xfrm>
              <a:off x="6110608" y="0"/>
              <a:ext cx="2964429" cy="619574"/>
            </a:xfrm>
            <a:prstGeom prst="rect">
              <a:avLst/>
            </a:prstGeom>
            <a:solidFill>
              <a:srgbClr val="EB220C">
                <a:alpha val="59215"/>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2" name="Google Shape;532;p22"/>
            <p:cNvSpPr/>
            <p:nvPr/>
          </p:nvSpPr>
          <p:spPr>
            <a:xfrm>
              <a:off x="9205774" y="0"/>
              <a:ext cx="279783" cy="619574"/>
            </a:xfrm>
            <a:prstGeom prst="rect">
              <a:avLst/>
            </a:prstGeom>
            <a:solidFill>
              <a:srgbClr val="FEEF5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3" name="Google Shape;533;p22"/>
            <p:cNvSpPr/>
            <p:nvPr/>
          </p:nvSpPr>
          <p:spPr>
            <a:xfrm>
              <a:off x="9616294" y="0"/>
              <a:ext cx="936048" cy="619574"/>
            </a:xfrm>
            <a:prstGeom prst="rect">
              <a:avLst/>
            </a:prstGeom>
            <a:solidFill>
              <a:srgbClr val="004C7F">
                <a:alpha val="6431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4" name="Google Shape;534;p22"/>
            <p:cNvSpPr/>
            <p:nvPr/>
          </p:nvSpPr>
          <p:spPr>
            <a:xfrm>
              <a:off x="10683079" y="0"/>
              <a:ext cx="1046489" cy="619574"/>
            </a:xfrm>
            <a:prstGeom prst="rect">
              <a:avLst/>
            </a:prstGeom>
            <a:solidFill>
              <a:srgbClr val="D1187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5" name="Google Shape;535;p22"/>
            <p:cNvSpPr/>
            <p:nvPr/>
          </p:nvSpPr>
          <p:spPr>
            <a:xfrm>
              <a:off x="11860305" y="0"/>
              <a:ext cx="1261756" cy="619574"/>
            </a:xfrm>
            <a:prstGeom prst="rect">
              <a:avLst/>
            </a:prstGeom>
            <a:solidFill>
              <a:srgbClr val="92929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6" name="Google Shape;536;p22"/>
            <p:cNvSpPr/>
            <p:nvPr/>
          </p:nvSpPr>
          <p:spPr>
            <a:xfrm>
              <a:off x="13252798" y="0"/>
              <a:ext cx="270153" cy="619574"/>
            </a:xfrm>
            <a:prstGeom prst="rect">
              <a:avLst/>
            </a:prstGeom>
            <a:solidFill>
              <a:srgbClr val="D5D5D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7" name="Google Shape;537;p22"/>
            <p:cNvSpPr/>
            <p:nvPr/>
          </p:nvSpPr>
          <p:spPr>
            <a:xfrm>
              <a:off x="13653689" y="0"/>
              <a:ext cx="420500" cy="619574"/>
            </a:xfrm>
            <a:prstGeom prst="rect">
              <a:avLst/>
            </a:prstGeom>
            <a:solidFill>
              <a:srgbClr val="6FFDE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8" name="Google Shape;538;p22"/>
            <p:cNvSpPr/>
            <p:nvPr/>
          </p:nvSpPr>
          <p:spPr>
            <a:xfrm>
              <a:off x="14188766" y="0"/>
              <a:ext cx="270152" cy="619574"/>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9" name="Google Shape;539;p22"/>
            <p:cNvSpPr/>
            <p:nvPr/>
          </p:nvSpPr>
          <p:spPr>
            <a:xfrm>
              <a:off x="14605815" y="0"/>
              <a:ext cx="2043288" cy="619574"/>
            </a:xfrm>
            <a:prstGeom prst="rect">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0" name="Google Shape;540;p22"/>
            <p:cNvSpPr/>
            <p:nvPr/>
          </p:nvSpPr>
          <p:spPr>
            <a:xfrm>
              <a:off x="2480631" y="0"/>
              <a:ext cx="2530014" cy="619574"/>
            </a:xfrm>
            <a:prstGeom prst="rect">
              <a:avLst/>
            </a:prstGeom>
            <a:solidFill>
              <a:srgbClr val="87F84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1" name="Google Shape;541;p22"/>
            <p:cNvSpPr txBox="1"/>
            <p:nvPr/>
          </p:nvSpPr>
          <p:spPr>
            <a:xfrm>
              <a:off x="0" y="1031598"/>
              <a:ext cx="2169465" cy="572822"/>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3200"/>
                <a:buFont typeface="Helvetica Neue"/>
                <a:buNone/>
              </a:pPr>
              <a:r>
                <a:rPr lang="en-US" sz="3200" b="0" i="0" u="none" strike="noStrike" cap="none">
                  <a:solidFill>
                    <a:srgbClr val="000000"/>
                  </a:solidFill>
                  <a:latin typeface="Helvetica Neue"/>
                  <a:ea typeface="Helvetica Neue"/>
                  <a:cs typeface="Helvetica Neue"/>
                  <a:sym typeface="Helvetica Neue"/>
                </a:rPr>
                <a:t>Machine ID</a:t>
              </a:r>
              <a:endParaRPr/>
            </a:p>
          </p:txBody>
        </p:sp>
        <p:sp>
          <p:nvSpPr>
            <p:cNvPr id="542" name="Google Shape;542;p22"/>
            <p:cNvSpPr txBox="1"/>
            <p:nvPr/>
          </p:nvSpPr>
          <p:spPr>
            <a:xfrm>
              <a:off x="3096797" y="1194782"/>
              <a:ext cx="927507" cy="572822"/>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3200"/>
                <a:buFont typeface="Helvetica Neue"/>
                <a:buNone/>
              </a:pPr>
              <a:r>
                <a:rPr lang="en-US" sz="3200" b="0" i="0" u="none" strike="noStrike" cap="none">
                  <a:solidFill>
                    <a:srgbClr val="000000"/>
                  </a:solidFill>
                  <a:latin typeface="Helvetica Neue"/>
                  <a:ea typeface="Helvetica Neue"/>
                  <a:cs typeface="Helvetica Neue"/>
                  <a:sym typeface="Helvetica Neue"/>
                </a:rPr>
                <a:t>run#</a:t>
              </a:r>
              <a:endParaRPr/>
            </a:p>
          </p:txBody>
        </p:sp>
        <p:sp>
          <p:nvSpPr>
            <p:cNvPr id="543" name="Google Shape;543;p22"/>
            <p:cNvSpPr txBox="1"/>
            <p:nvPr/>
          </p:nvSpPr>
          <p:spPr>
            <a:xfrm>
              <a:off x="5111307" y="1194782"/>
              <a:ext cx="2100378" cy="572822"/>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3200"/>
                <a:buFont typeface="Helvetica Neue"/>
                <a:buNone/>
              </a:pPr>
              <a:r>
                <a:rPr lang="en-US" sz="3200" b="0" i="0" u="none" strike="noStrike" cap="none">
                  <a:solidFill>
                    <a:srgbClr val="000000"/>
                  </a:solidFill>
                  <a:latin typeface="Helvetica Neue"/>
                  <a:ea typeface="Helvetica Neue"/>
                  <a:cs typeface="Helvetica Neue"/>
                  <a:sym typeface="Helvetica Neue"/>
                </a:rPr>
                <a:t>Flowcell ID</a:t>
              </a:r>
              <a:endParaRPr/>
            </a:p>
          </p:txBody>
        </p:sp>
        <p:sp>
          <p:nvSpPr>
            <p:cNvPr id="544" name="Google Shape;544;p22"/>
            <p:cNvSpPr txBox="1"/>
            <p:nvPr/>
          </p:nvSpPr>
          <p:spPr>
            <a:xfrm>
              <a:off x="7820973" y="1194782"/>
              <a:ext cx="1002691" cy="572822"/>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3200"/>
                <a:buFont typeface="Helvetica Neue"/>
                <a:buNone/>
              </a:pPr>
              <a:r>
                <a:rPr lang="en-US" sz="3200" b="0" i="0" u="none" strike="noStrike" cap="none">
                  <a:solidFill>
                    <a:srgbClr val="000000"/>
                  </a:solidFill>
                  <a:latin typeface="Helvetica Neue"/>
                  <a:ea typeface="Helvetica Neue"/>
                  <a:cs typeface="Helvetica Neue"/>
                  <a:sym typeface="Helvetica Neue"/>
                </a:rPr>
                <a:t>Lane</a:t>
              </a:r>
              <a:endParaRPr/>
            </a:p>
          </p:txBody>
        </p:sp>
        <p:sp>
          <p:nvSpPr>
            <p:cNvPr id="545" name="Google Shape;545;p22"/>
            <p:cNvSpPr txBox="1"/>
            <p:nvPr/>
          </p:nvSpPr>
          <p:spPr>
            <a:xfrm>
              <a:off x="9121694" y="1194782"/>
              <a:ext cx="746253" cy="572822"/>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3200"/>
                <a:buFont typeface="Helvetica Neue"/>
                <a:buNone/>
              </a:pPr>
              <a:r>
                <a:rPr lang="en-US" sz="3200" b="0" i="0" u="none" strike="noStrike" cap="none">
                  <a:solidFill>
                    <a:srgbClr val="000000"/>
                  </a:solidFill>
                  <a:latin typeface="Helvetica Neue"/>
                  <a:ea typeface="Helvetica Neue"/>
                  <a:cs typeface="Helvetica Neue"/>
                  <a:sym typeface="Helvetica Neue"/>
                </a:rPr>
                <a:t>Tile</a:t>
              </a:r>
              <a:endParaRPr/>
            </a:p>
          </p:txBody>
        </p:sp>
        <p:sp>
          <p:nvSpPr>
            <p:cNvPr id="546" name="Google Shape;546;p22"/>
            <p:cNvSpPr txBox="1"/>
            <p:nvPr/>
          </p:nvSpPr>
          <p:spPr>
            <a:xfrm>
              <a:off x="10165977" y="1194782"/>
              <a:ext cx="1040081" cy="572822"/>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3200"/>
                <a:buFont typeface="Helvetica Neue"/>
                <a:buNone/>
              </a:pPr>
              <a:r>
                <a:rPr lang="en-US" sz="3200" b="0" i="0" u="none" strike="noStrike" cap="none">
                  <a:solidFill>
                    <a:srgbClr val="000000"/>
                  </a:solidFill>
                  <a:latin typeface="Helvetica Neue"/>
                  <a:ea typeface="Helvetica Neue"/>
                  <a:cs typeface="Helvetica Neue"/>
                  <a:sym typeface="Helvetica Neue"/>
                </a:rPr>
                <a:t>Xpos</a:t>
              </a:r>
              <a:endParaRPr/>
            </a:p>
          </p:txBody>
        </p:sp>
        <p:sp>
          <p:nvSpPr>
            <p:cNvPr id="547" name="Google Shape;547;p22"/>
            <p:cNvSpPr txBox="1"/>
            <p:nvPr/>
          </p:nvSpPr>
          <p:spPr>
            <a:xfrm>
              <a:off x="11504736" y="1194782"/>
              <a:ext cx="1025043" cy="572822"/>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3200"/>
                <a:buFont typeface="Helvetica Neue"/>
                <a:buNone/>
              </a:pPr>
              <a:r>
                <a:rPr lang="en-US" sz="3200" b="0" i="0" u="none" strike="noStrike" cap="none">
                  <a:solidFill>
                    <a:srgbClr val="000000"/>
                  </a:solidFill>
                  <a:latin typeface="Helvetica Neue"/>
                  <a:ea typeface="Helvetica Neue"/>
                  <a:cs typeface="Helvetica Neue"/>
                  <a:sym typeface="Helvetica Neue"/>
                </a:rPr>
                <a:t>Ypos</a:t>
              </a:r>
              <a:endParaRPr/>
            </a:p>
          </p:txBody>
        </p:sp>
        <p:sp>
          <p:nvSpPr>
            <p:cNvPr id="548" name="Google Shape;548;p22"/>
            <p:cNvSpPr txBox="1"/>
            <p:nvPr/>
          </p:nvSpPr>
          <p:spPr>
            <a:xfrm>
              <a:off x="12787627" y="1194782"/>
              <a:ext cx="1070154" cy="572822"/>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3200"/>
                <a:buFont typeface="Helvetica Neue"/>
                <a:buNone/>
              </a:pPr>
              <a:r>
                <a:rPr lang="en-US" sz="3200" b="0" i="0" u="none" strike="noStrike" cap="none">
                  <a:solidFill>
                    <a:srgbClr val="000000"/>
                  </a:solidFill>
                  <a:latin typeface="Helvetica Neue"/>
                  <a:ea typeface="Helvetica Neue"/>
                  <a:cs typeface="Helvetica Neue"/>
                  <a:sym typeface="Helvetica Neue"/>
                </a:rPr>
                <a:t>Read</a:t>
              </a:r>
              <a:endParaRPr/>
            </a:p>
          </p:txBody>
        </p:sp>
        <p:sp>
          <p:nvSpPr>
            <p:cNvPr id="549" name="Google Shape;549;p22"/>
            <p:cNvSpPr txBox="1"/>
            <p:nvPr/>
          </p:nvSpPr>
          <p:spPr>
            <a:xfrm>
              <a:off x="13885473" y="1194782"/>
              <a:ext cx="1995933" cy="572822"/>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3200"/>
                <a:buFont typeface="Helvetica Neue"/>
                <a:buNone/>
              </a:pPr>
              <a:r>
                <a:rPr lang="en-US" sz="3200" b="0" i="0" u="none" strike="noStrike" cap="none">
                  <a:solidFill>
                    <a:srgbClr val="000000"/>
                  </a:solidFill>
                  <a:latin typeface="Helvetica Neue"/>
                  <a:ea typeface="Helvetica Neue"/>
                  <a:cs typeface="Helvetica Neue"/>
                  <a:sym typeface="Helvetica Neue"/>
                </a:rPr>
                <a:t>Is filtered?</a:t>
              </a:r>
              <a:endParaRPr/>
            </a:p>
          </p:txBody>
        </p:sp>
        <p:sp>
          <p:nvSpPr>
            <p:cNvPr id="550" name="Google Shape;550;p22"/>
            <p:cNvSpPr txBox="1"/>
            <p:nvPr/>
          </p:nvSpPr>
          <p:spPr>
            <a:xfrm>
              <a:off x="15950100" y="1194782"/>
              <a:ext cx="1597255" cy="572822"/>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3200"/>
                <a:buFont typeface="Helvetica Neue"/>
                <a:buNone/>
              </a:pPr>
              <a:r>
                <a:rPr lang="en-US" sz="3200" b="0" i="0" u="none" strike="noStrike" cap="none">
                  <a:solidFill>
                    <a:srgbClr val="000000"/>
                  </a:solidFill>
                  <a:latin typeface="Helvetica Neue"/>
                  <a:ea typeface="Helvetica Neue"/>
                  <a:cs typeface="Helvetica Neue"/>
                  <a:sym typeface="Helvetica Neue"/>
                </a:rPr>
                <a:t>control#</a:t>
              </a:r>
              <a:endParaRPr/>
            </a:p>
          </p:txBody>
        </p:sp>
        <p:sp>
          <p:nvSpPr>
            <p:cNvPr id="551" name="Google Shape;551;p22"/>
            <p:cNvSpPr txBox="1"/>
            <p:nvPr/>
          </p:nvSpPr>
          <p:spPr>
            <a:xfrm>
              <a:off x="17895516" y="1194782"/>
              <a:ext cx="1649681" cy="572822"/>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3200"/>
                <a:buFont typeface="Helvetica Neue"/>
                <a:buNone/>
              </a:pPr>
              <a:r>
                <a:rPr lang="en-US" sz="3200" b="0" i="0" u="none" strike="noStrike" cap="none">
                  <a:solidFill>
                    <a:srgbClr val="000000"/>
                  </a:solidFill>
                  <a:latin typeface="Helvetica Neue"/>
                  <a:ea typeface="Helvetica Neue"/>
                  <a:cs typeface="Helvetica Neue"/>
                  <a:sym typeface="Helvetica Neue"/>
                </a:rPr>
                <a:t>Barcode</a:t>
              </a:r>
              <a:endParaRPr/>
            </a:p>
          </p:txBody>
        </p:sp>
        <p:cxnSp>
          <p:nvCxnSpPr>
            <p:cNvPr id="552" name="Google Shape;552;p22"/>
            <p:cNvCxnSpPr/>
            <p:nvPr/>
          </p:nvCxnSpPr>
          <p:spPr>
            <a:xfrm rot="10800000" flipH="1">
              <a:off x="2177249" y="605161"/>
              <a:ext cx="1584791" cy="730345"/>
            </a:xfrm>
            <a:prstGeom prst="straightConnector1">
              <a:avLst/>
            </a:prstGeom>
            <a:noFill/>
            <a:ln w="25400" cap="flat" cmpd="sng">
              <a:solidFill>
                <a:srgbClr val="000000"/>
              </a:solidFill>
              <a:prstDash val="solid"/>
              <a:miter lim="400000"/>
              <a:headEnd type="none" w="sm" len="sm"/>
              <a:tailEnd type="none" w="sm" len="sm"/>
            </a:ln>
          </p:spPr>
        </p:cxnSp>
        <p:cxnSp>
          <p:nvCxnSpPr>
            <p:cNvPr id="553" name="Google Shape;553;p22"/>
            <p:cNvCxnSpPr/>
            <p:nvPr/>
          </p:nvCxnSpPr>
          <p:spPr>
            <a:xfrm rot="10800000" flipH="1">
              <a:off x="3979244" y="605161"/>
              <a:ext cx="1584791" cy="730345"/>
            </a:xfrm>
            <a:prstGeom prst="straightConnector1">
              <a:avLst/>
            </a:prstGeom>
            <a:noFill/>
            <a:ln w="25400" cap="flat" cmpd="sng">
              <a:solidFill>
                <a:srgbClr val="000000"/>
              </a:solidFill>
              <a:prstDash val="solid"/>
              <a:miter lim="400000"/>
              <a:headEnd type="none" w="sm" len="sm"/>
              <a:tailEnd type="none" w="sm" len="sm"/>
            </a:ln>
          </p:spPr>
        </p:cxnSp>
        <p:cxnSp>
          <p:nvCxnSpPr>
            <p:cNvPr id="554" name="Google Shape;554;p22"/>
            <p:cNvCxnSpPr/>
            <p:nvPr/>
          </p:nvCxnSpPr>
          <p:spPr>
            <a:xfrm rot="10800000" flipH="1">
              <a:off x="6429758" y="605161"/>
              <a:ext cx="524133" cy="738219"/>
            </a:xfrm>
            <a:prstGeom prst="straightConnector1">
              <a:avLst/>
            </a:prstGeom>
            <a:noFill/>
            <a:ln w="25400" cap="flat" cmpd="sng">
              <a:solidFill>
                <a:srgbClr val="000000"/>
              </a:solidFill>
              <a:prstDash val="solid"/>
              <a:miter lim="400000"/>
              <a:headEnd type="none" w="sm" len="sm"/>
              <a:tailEnd type="none" w="sm" len="sm"/>
            </a:ln>
          </p:spPr>
        </p:cxnSp>
        <p:cxnSp>
          <p:nvCxnSpPr>
            <p:cNvPr id="555" name="Google Shape;555;p22"/>
            <p:cNvCxnSpPr/>
            <p:nvPr/>
          </p:nvCxnSpPr>
          <p:spPr>
            <a:xfrm rot="10800000" flipH="1">
              <a:off x="8791947" y="605161"/>
              <a:ext cx="553719" cy="730345"/>
            </a:xfrm>
            <a:prstGeom prst="straightConnector1">
              <a:avLst/>
            </a:prstGeom>
            <a:noFill/>
            <a:ln w="25400" cap="flat" cmpd="sng">
              <a:solidFill>
                <a:srgbClr val="000000"/>
              </a:solidFill>
              <a:prstDash val="solid"/>
              <a:miter lim="400000"/>
              <a:headEnd type="none" w="sm" len="sm"/>
              <a:tailEnd type="none" w="sm" len="sm"/>
            </a:ln>
          </p:spPr>
        </p:cxnSp>
        <p:cxnSp>
          <p:nvCxnSpPr>
            <p:cNvPr id="556" name="Google Shape;556;p22"/>
            <p:cNvCxnSpPr/>
            <p:nvPr/>
          </p:nvCxnSpPr>
          <p:spPr>
            <a:xfrm rot="10800000" flipH="1">
              <a:off x="9626454" y="605161"/>
              <a:ext cx="553719" cy="730345"/>
            </a:xfrm>
            <a:prstGeom prst="straightConnector1">
              <a:avLst/>
            </a:prstGeom>
            <a:noFill/>
            <a:ln w="25400" cap="flat" cmpd="sng">
              <a:solidFill>
                <a:srgbClr val="000000"/>
              </a:solidFill>
              <a:prstDash val="solid"/>
              <a:miter lim="400000"/>
              <a:headEnd type="none" w="sm" len="sm"/>
              <a:tailEnd type="none" w="sm" len="sm"/>
            </a:ln>
          </p:spPr>
        </p:cxnSp>
        <p:cxnSp>
          <p:nvCxnSpPr>
            <p:cNvPr id="557" name="Google Shape;557;p22"/>
            <p:cNvCxnSpPr/>
            <p:nvPr/>
          </p:nvCxnSpPr>
          <p:spPr>
            <a:xfrm rot="10800000" flipH="1">
              <a:off x="10683051" y="605161"/>
              <a:ext cx="553720" cy="730345"/>
            </a:xfrm>
            <a:prstGeom prst="straightConnector1">
              <a:avLst/>
            </a:prstGeom>
            <a:noFill/>
            <a:ln w="25400" cap="flat" cmpd="sng">
              <a:solidFill>
                <a:srgbClr val="000000"/>
              </a:solidFill>
              <a:prstDash val="solid"/>
              <a:miter lim="400000"/>
              <a:headEnd type="none" w="sm" len="sm"/>
              <a:tailEnd type="none" w="sm" len="sm"/>
            </a:ln>
          </p:spPr>
        </p:cxnSp>
        <p:cxnSp>
          <p:nvCxnSpPr>
            <p:cNvPr id="558" name="Google Shape;558;p22"/>
            <p:cNvCxnSpPr/>
            <p:nvPr/>
          </p:nvCxnSpPr>
          <p:spPr>
            <a:xfrm rot="10800000" flipH="1">
              <a:off x="12331543" y="605161"/>
              <a:ext cx="1" cy="730345"/>
            </a:xfrm>
            <a:prstGeom prst="straightConnector1">
              <a:avLst/>
            </a:prstGeom>
            <a:noFill/>
            <a:ln w="25400" cap="flat" cmpd="sng">
              <a:solidFill>
                <a:srgbClr val="000000"/>
              </a:solidFill>
              <a:prstDash val="solid"/>
              <a:miter lim="400000"/>
              <a:headEnd type="none" w="sm" len="sm"/>
              <a:tailEnd type="none" w="sm" len="sm"/>
            </a:ln>
          </p:spPr>
        </p:cxnSp>
        <p:cxnSp>
          <p:nvCxnSpPr>
            <p:cNvPr id="559" name="Google Shape;559;p22"/>
            <p:cNvCxnSpPr/>
            <p:nvPr/>
          </p:nvCxnSpPr>
          <p:spPr>
            <a:xfrm rot="10800000" flipH="1">
              <a:off x="13428898" y="605161"/>
              <a:ext cx="1" cy="730345"/>
            </a:xfrm>
            <a:prstGeom prst="straightConnector1">
              <a:avLst/>
            </a:prstGeom>
            <a:noFill/>
            <a:ln w="25400" cap="flat" cmpd="sng">
              <a:solidFill>
                <a:srgbClr val="000000"/>
              </a:solidFill>
              <a:prstDash val="solid"/>
              <a:miter lim="400000"/>
              <a:headEnd type="none" w="sm" len="sm"/>
              <a:tailEnd type="none" w="sm" len="sm"/>
            </a:ln>
          </p:spPr>
        </p:cxnSp>
        <p:cxnSp>
          <p:nvCxnSpPr>
            <p:cNvPr id="560" name="Google Shape;560;p22"/>
            <p:cNvCxnSpPr/>
            <p:nvPr/>
          </p:nvCxnSpPr>
          <p:spPr>
            <a:xfrm rot="10800000">
              <a:off x="14381445" y="599941"/>
              <a:ext cx="2033857" cy="740785"/>
            </a:xfrm>
            <a:prstGeom prst="straightConnector1">
              <a:avLst/>
            </a:prstGeom>
            <a:noFill/>
            <a:ln w="25400" cap="flat" cmpd="sng">
              <a:solidFill>
                <a:srgbClr val="000000"/>
              </a:solidFill>
              <a:prstDash val="solid"/>
              <a:miter lim="400000"/>
              <a:headEnd type="none" w="sm" len="sm"/>
              <a:tailEnd type="none" w="sm" len="sm"/>
            </a:ln>
          </p:spPr>
        </p:cxnSp>
        <p:cxnSp>
          <p:nvCxnSpPr>
            <p:cNvPr id="561" name="Google Shape;561;p22"/>
            <p:cNvCxnSpPr/>
            <p:nvPr/>
          </p:nvCxnSpPr>
          <p:spPr>
            <a:xfrm rot="10800000">
              <a:off x="13948197" y="599941"/>
              <a:ext cx="397951" cy="740785"/>
            </a:xfrm>
            <a:prstGeom prst="straightConnector1">
              <a:avLst/>
            </a:prstGeom>
            <a:noFill/>
            <a:ln w="25400" cap="flat" cmpd="sng">
              <a:solidFill>
                <a:srgbClr val="000000"/>
              </a:solidFill>
              <a:prstDash val="solid"/>
              <a:miter lim="400000"/>
              <a:headEnd type="none" w="sm" len="sm"/>
              <a:tailEnd type="none" w="sm" len="sm"/>
            </a:ln>
          </p:spPr>
        </p:cxnSp>
        <p:cxnSp>
          <p:nvCxnSpPr>
            <p:cNvPr id="562" name="Google Shape;562;p22"/>
            <p:cNvCxnSpPr/>
            <p:nvPr/>
          </p:nvCxnSpPr>
          <p:spPr>
            <a:xfrm rot="10800000">
              <a:off x="16671849" y="536785"/>
              <a:ext cx="2033858" cy="740785"/>
            </a:xfrm>
            <a:prstGeom prst="straightConnector1">
              <a:avLst/>
            </a:prstGeom>
            <a:noFill/>
            <a:ln w="25400" cap="flat" cmpd="sng">
              <a:solidFill>
                <a:srgbClr val="000000"/>
              </a:solidFill>
              <a:prstDash val="solid"/>
              <a:miter lim="400000"/>
              <a:headEnd type="none" w="sm" len="sm"/>
              <a:tailEnd type="none" w="sm" len="sm"/>
            </a:ln>
          </p:spPr>
        </p:cxnSp>
      </p:grpSp>
      <p:sp>
        <p:nvSpPr>
          <p:cNvPr id="563" name="Google Shape;563;p22"/>
          <p:cNvSpPr txBox="1"/>
          <p:nvPr/>
        </p:nvSpPr>
        <p:spPr>
          <a:xfrm>
            <a:off x="1032593" y="-1368248"/>
            <a:ext cx="22318813" cy="1362076"/>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rgbClr val="000000"/>
              </a:buClr>
              <a:buSzPts val="4000"/>
              <a:buFont typeface="Times"/>
              <a:buNone/>
            </a:pPr>
            <a:r>
              <a:rPr lang="en-US" sz="4000" b="0" i="0" u="none" strike="noStrike" cap="none">
                <a:solidFill>
                  <a:srgbClr val="000000"/>
                </a:solidFill>
                <a:latin typeface="Times"/>
                <a:ea typeface="Times"/>
                <a:cs typeface="Times"/>
                <a:sym typeface="Times"/>
              </a:rPr>
              <a:t>@&lt;machine_id&gt;:&lt;runnumber&gt;:&lt;flowcellID&gt;:&lt;lane&gt;:&lt;tile&gt;:&lt;x-pos&gt;: &lt;y-pos&gt; &lt;read&gt;:&lt;is filtered&gt;:&lt;control number&gt;:&lt;index sequence&gt; </a:t>
            </a:r>
            <a:endParaRPr/>
          </a:p>
        </p:txBody>
      </p:sp>
      <p:pic>
        <p:nvPicPr>
          <p:cNvPr id="564" name="Google Shape;564;p22" descr="Screen Shot 2015-05-20 at 9.12.26 AM.png"/>
          <p:cNvPicPr preferRelativeResize="0"/>
          <p:nvPr/>
        </p:nvPicPr>
        <p:blipFill rotWithShape="1">
          <a:blip r:embed="rId3">
            <a:alphaModFix/>
          </a:blip>
          <a:srcRect/>
          <a:stretch/>
        </p:blipFill>
        <p:spPr>
          <a:xfrm>
            <a:off x="3048000" y="4227037"/>
            <a:ext cx="18288000" cy="7958514"/>
          </a:xfrm>
          <a:prstGeom prst="rect">
            <a:avLst/>
          </a:prstGeom>
          <a:noFill/>
          <a:ln>
            <a:noFill/>
          </a:ln>
          <a:effectLst>
            <a:outerShdw blurRad="355600" dist="177800" dir="5400000" rotWithShape="0">
              <a:srgbClr val="000000">
                <a:alpha val="29411"/>
              </a:srgbClr>
            </a:outerShdw>
          </a:effectLst>
        </p:spPr>
      </p:pic>
      <p:sp>
        <p:nvSpPr>
          <p:cNvPr id="565" name="Google Shape;565;p22"/>
          <p:cNvSpPr txBox="1"/>
          <p:nvPr/>
        </p:nvSpPr>
        <p:spPr>
          <a:xfrm>
            <a:off x="4763095" y="1137005"/>
            <a:ext cx="14857810" cy="752476"/>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rgbClr val="000000"/>
              </a:buClr>
              <a:buSzPts val="4000"/>
              <a:buFont typeface="Times"/>
              <a:buNone/>
            </a:pPr>
            <a:r>
              <a:rPr lang="en-US" sz="4000" b="0" i="0" u="none" strike="noStrike" cap="none">
                <a:solidFill>
                  <a:srgbClr val="000000"/>
                </a:solidFill>
                <a:latin typeface="Times"/>
                <a:ea typeface="Times"/>
                <a:cs typeface="Times"/>
                <a:sym typeface="Times"/>
              </a:rPr>
              <a:t>@D4LHBFN1:276:C2HKJACXX:4:1101:3448:12374 1:N:0:AGTTCC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Effect transition="in" filter="fade">
                                      <p:cBhvr>
                                        <p:cTn id="7" dur="1000"/>
                                        <p:tgtEl>
                                          <p:spTgt spid="5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4"/>
                                        </p:tgtEl>
                                        <p:attrNameLst>
                                          <p:attrName>style.visibility</p:attrName>
                                        </p:attrNameLst>
                                      </p:cBhvr>
                                      <p:to>
                                        <p:strVal val="visible"/>
                                      </p:to>
                                    </p:set>
                                    <p:animEffect transition="in" filter="fade">
                                      <p:cBhvr>
                                        <p:cTn id="12" dur="750"/>
                                        <p:tgtEl>
                                          <p:spTgt spid="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569"/>
        <p:cNvGrpSpPr/>
        <p:nvPr/>
      </p:nvGrpSpPr>
      <p:grpSpPr>
        <a:xfrm>
          <a:off x="0" y="0"/>
          <a:ext cx="0" cy="0"/>
          <a:chOff x="0" y="0"/>
          <a:chExt cx="0" cy="0"/>
        </a:xfrm>
      </p:grpSpPr>
      <p:pic>
        <p:nvPicPr>
          <p:cNvPr id="570" name="Google Shape;570;p23" descr="Screen Shot 2015-05-20 at 9.18.55 AM.png"/>
          <p:cNvPicPr preferRelativeResize="0"/>
          <p:nvPr/>
        </p:nvPicPr>
        <p:blipFill rotWithShape="1">
          <a:blip r:embed="rId3">
            <a:alphaModFix/>
          </a:blip>
          <a:srcRect/>
          <a:stretch/>
        </p:blipFill>
        <p:spPr>
          <a:xfrm>
            <a:off x="1979497" y="1401018"/>
            <a:ext cx="20425006" cy="1127868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574"/>
        <p:cNvGrpSpPr/>
        <p:nvPr/>
      </p:nvGrpSpPr>
      <p:grpSpPr>
        <a:xfrm>
          <a:off x="0" y="0"/>
          <a:ext cx="0" cy="0"/>
          <a:chOff x="0" y="0"/>
          <a:chExt cx="0" cy="0"/>
        </a:xfrm>
      </p:grpSpPr>
      <p:pic>
        <p:nvPicPr>
          <p:cNvPr id="575" name="Google Shape;575;p24" descr="Screen Shot 2015-05-20 at 9.19.36 AM.png"/>
          <p:cNvPicPr preferRelativeResize="0"/>
          <p:nvPr/>
        </p:nvPicPr>
        <p:blipFill rotWithShape="1">
          <a:blip r:embed="rId3">
            <a:alphaModFix/>
          </a:blip>
          <a:srcRect/>
          <a:stretch/>
        </p:blipFill>
        <p:spPr>
          <a:xfrm>
            <a:off x="1979497" y="933950"/>
            <a:ext cx="20425006" cy="11848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579"/>
        <p:cNvGrpSpPr/>
        <p:nvPr/>
      </p:nvGrpSpPr>
      <p:grpSpPr>
        <a:xfrm>
          <a:off x="0" y="0"/>
          <a:ext cx="0" cy="0"/>
          <a:chOff x="0" y="0"/>
          <a:chExt cx="0" cy="0"/>
        </a:xfrm>
      </p:grpSpPr>
      <p:sp>
        <p:nvSpPr>
          <p:cNvPr id="580" name="Google Shape;580;p25"/>
          <p:cNvSpPr txBox="1"/>
          <p:nvPr/>
        </p:nvSpPr>
        <p:spPr>
          <a:xfrm>
            <a:off x="2264818" y="5467460"/>
            <a:ext cx="19854364" cy="3800476"/>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rgbClr val="000000"/>
              </a:buClr>
              <a:buSzPts val="4000"/>
              <a:buFont typeface="Helvetica Neue Light"/>
              <a:buNone/>
            </a:pPr>
            <a:r>
              <a:rPr lang="en-US" sz="4000" b="0" i="0" u="none" strike="noStrike" cap="none">
                <a:solidFill>
                  <a:srgbClr val="000000"/>
                </a:solidFill>
                <a:latin typeface="Helvetica Neue Light"/>
                <a:ea typeface="Helvetica Neue Light"/>
                <a:cs typeface="Helvetica Neue Light"/>
                <a:sym typeface="Helvetica Neue Light"/>
              </a:rPr>
              <a:t>“There remains the issue of our study design with respect to confounding of lane effect and species. It should be noted that our study design minimized library preparation and primer index effect. Although our experience is consistent with [reports] showing that lane effect is not a large contributor to variance, we recognize it is better to have data. Thus, we are sequencing under a new pattern of pooled libraries, and soon, we will post the results for the community.” - </a:t>
            </a:r>
            <a:r>
              <a:rPr lang="en-US" sz="4000" b="0" i="1" u="none" strike="noStrike" cap="none">
                <a:solidFill>
                  <a:srgbClr val="000000"/>
                </a:solidFill>
                <a:latin typeface="Helvetica Neue"/>
                <a:ea typeface="Helvetica Neue"/>
                <a:cs typeface="Helvetica Neue"/>
                <a:sym typeface="Helvetica Neue"/>
              </a:rPr>
              <a:t>authors of PNAS study</a:t>
            </a:r>
            <a:endParaRPr/>
          </a:p>
        </p:txBody>
      </p:sp>
      <p:pic>
        <p:nvPicPr>
          <p:cNvPr id="581" name="Google Shape;581;p25" descr="Screen Shot 2015-05-20 at 2.20.29 PM.png"/>
          <p:cNvPicPr preferRelativeResize="0"/>
          <p:nvPr/>
        </p:nvPicPr>
        <p:blipFill rotWithShape="1">
          <a:blip r:embed="rId3">
            <a:alphaModFix/>
          </a:blip>
          <a:srcRect/>
          <a:stretch/>
        </p:blipFill>
        <p:spPr>
          <a:xfrm>
            <a:off x="4333013" y="10316970"/>
            <a:ext cx="16013044" cy="2298343"/>
          </a:xfrm>
          <a:prstGeom prst="rect">
            <a:avLst/>
          </a:prstGeom>
          <a:noFill/>
          <a:ln>
            <a:noFill/>
          </a:ln>
          <a:effectLst>
            <a:outerShdw blurRad="444500" dist="25400" dir="5400000" rotWithShape="0">
              <a:srgbClr val="000000">
                <a:alpha val="49803"/>
              </a:srgbClr>
            </a:outerShdw>
          </a:effectLst>
        </p:spPr>
      </p:pic>
      <p:pic>
        <p:nvPicPr>
          <p:cNvPr id="582" name="Google Shape;582;p25" descr="Screen Shot 2015-05-20 at 2.25.26 PM.png"/>
          <p:cNvPicPr preferRelativeResize="0"/>
          <p:nvPr/>
        </p:nvPicPr>
        <p:blipFill rotWithShape="1">
          <a:blip r:embed="rId4">
            <a:alphaModFix/>
          </a:blip>
          <a:srcRect/>
          <a:stretch/>
        </p:blipFill>
        <p:spPr>
          <a:xfrm>
            <a:off x="-74496" y="2673963"/>
            <a:ext cx="4697017" cy="785814"/>
          </a:xfrm>
          <a:prstGeom prst="rect">
            <a:avLst/>
          </a:prstGeom>
          <a:noFill/>
          <a:ln>
            <a:noFill/>
          </a:ln>
        </p:spPr>
      </p:pic>
      <p:pic>
        <p:nvPicPr>
          <p:cNvPr id="583" name="Google Shape;583;p25" descr="Screen Shot 2015-05-20 at 2.25.34 PM.png"/>
          <p:cNvPicPr preferRelativeResize="0"/>
          <p:nvPr/>
        </p:nvPicPr>
        <p:blipFill rotWithShape="1">
          <a:blip r:embed="rId5">
            <a:alphaModFix/>
          </a:blip>
          <a:srcRect/>
          <a:stretch/>
        </p:blipFill>
        <p:spPr>
          <a:xfrm>
            <a:off x="-44641" y="3329004"/>
            <a:ext cx="8929688" cy="1089423"/>
          </a:xfrm>
          <a:prstGeom prst="rect">
            <a:avLst/>
          </a:prstGeom>
          <a:noFill/>
          <a:ln>
            <a:noFill/>
          </a:ln>
        </p:spPr>
      </p:pic>
      <p:pic>
        <p:nvPicPr>
          <p:cNvPr id="584" name="Google Shape;584;p25" descr="Screen Shot 2015-05-20 at 2.26.21 PM.png"/>
          <p:cNvPicPr preferRelativeResize="0"/>
          <p:nvPr/>
        </p:nvPicPr>
        <p:blipFill rotWithShape="1">
          <a:blip r:embed="rId6">
            <a:alphaModFix/>
          </a:blip>
          <a:srcRect/>
          <a:stretch/>
        </p:blipFill>
        <p:spPr>
          <a:xfrm>
            <a:off x="-19216" y="-36070"/>
            <a:ext cx="17365668" cy="261042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1"/>
                                        </p:tgtEl>
                                        <p:attrNameLst>
                                          <p:attrName>style.visibility</p:attrName>
                                        </p:attrNameLst>
                                      </p:cBhvr>
                                      <p:to>
                                        <p:strVal val="visible"/>
                                      </p:to>
                                    </p:set>
                                    <p:animEffect transition="in" filter="fade">
                                      <p:cBhvr>
                                        <p:cTn id="7" dur="1000"/>
                                        <p:tgtEl>
                                          <p:spTgt spid="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588"/>
        <p:cNvGrpSpPr/>
        <p:nvPr/>
      </p:nvGrpSpPr>
      <p:grpSpPr>
        <a:xfrm>
          <a:off x="0" y="0"/>
          <a:ext cx="0" cy="0"/>
          <a:chOff x="0" y="0"/>
          <a:chExt cx="0" cy="0"/>
        </a:xfrm>
      </p:grpSpPr>
      <p:pic>
        <p:nvPicPr>
          <p:cNvPr id="589" name="Google Shape;589;p26" descr="Screenshot 2019-10-16 13.52.44.png"/>
          <p:cNvPicPr preferRelativeResize="0"/>
          <p:nvPr/>
        </p:nvPicPr>
        <p:blipFill rotWithShape="1">
          <a:blip r:embed="rId3">
            <a:alphaModFix/>
          </a:blip>
          <a:srcRect/>
          <a:stretch/>
        </p:blipFill>
        <p:spPr>
          <a:xfrm>
            <a:off x="3905250" y="946546"/>
            <a:ext cx="16573500" cy="11822908"/>
          </a:xfrm>
          <a:prstGeom prst="rect">
            <a:avLst/>
          </a:prstGeom>
          <a:noFill/>
          <a:ln>
            <a:noFill/>
          </a:ln>
          <a:effectLst>
            <a:outerShdw blurRad="355600" dist="177800" dir="5400000" rotWithShape="0">
              <a:srgbClr val="000000">
                <a:alpha val="29411"/>
              </a:srgbClr>
            </a:outerShdw>
          </a:effectLst>
        </p:spPr>
      </p:pic>
      <p:pic>
        <p:nvPicPr>
          <p:cNvPr id="590" name="Google Shape;590;p26" descr="Line Line"/>
          <p:cNvPicPr preferRelativeResize="0"/>
          <p:nvPr/>
        </p:nvPicPr>
        <p:blipFill rotWithShape="1">
          <a:blip r:embed="rId4">
            <a:alphaModFix/>
          </a:blip>
          <a:srcRect/>
          <a:stretch/>
        </p:blipFill>
        <p:spPr>
          <a:xfrm>
            <a:off x="10557310" y="10598982"/>
            <a:ext cx="5258401" cy="197567"/>
          </a:xfrm>
          <a:prstGeom prst="rect">
            <a:avLst/>
          </a:prstGeom>
          <a:noFill/>
          <a:ln>
            <a:noFill/>
          </a:ln>
        </p:spPr>
      </p:pic>
      <p:pic>
        <p:nvPicPr>
          <p:cNvPr id="591" name="Google Shape;591;p26" descr="Group"/>
          <p:cNvPicPr preferRelativeResize="0"/>
          <p:nvPr/>
        </p:nvPicPr>
        <p:blipFill rotWithShape="1">
          <a:blip r:embed="rId5">
            <a:alphaModFix/>
          </a:blip>
          <a:srcRect/>
          <a:stretch/>
        </p:blipFill>
        <p:spPr>
          <a:xfrm>
            <a:off x="5206565" y="9649386"/>
            <a:ext cx="14989493" cy="296133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animEffect transition="in" filter="fade">
                                      <p:cBhvr>
                                        <p:cTn id="7" dur="1000"/>
                                        <p:tgtEl>
                                          <p:spTgt spid="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3"/>
          <p:cNvSpPr txBox="1"/>
          <p:nvPr/>
        </p:nvSpPr>
        <p:spPr>
          <a:xfrm>
            <a:off x="2783909" y="5823967"/>
            <a:ext cx="18816181" cy="152924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9000"/>
              <a:buFont typeface="Arial"/>
              <a:buNone/>
            </a:pPr>
            <a:r>
              <a:rPr lang="pl-PL" sz="9000" dirty="0"/>
              <a:t>back to script</a:t>
            </a:r>
            <a:endParaRPr dirty="0"/>
          </a:p>
        </p:txBody>
      </p:sp>
    </p:spTree>
    <p:extLst>
      <p:ext uri="{BB962C8B-B14F-4D97-AF65-F5344CB8AC3E}">
        <p14:creationId xmlns:p14="http://schemas.microsoft.com/office/powerpoint/2010/main" val="1689962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595"/>
        <p:cNvGrpSpPr/>
        <p:nvPr/>
      </p:nvGrpSpPr>
      <p:grpSpPr>
        <a:xfrm>
          <a:off x="0" y="0"/>
          <a:ext cx="0" cy="0"/>
          <a:chOff x="0" y="0"/>
          <a:chExt cx="0" cy="0"/>
        </a:xfrm>
      </p:grpSpPr>
      <p:sp>
        <p:nvSpPr>
          <p:cNvPr id="596" name="Google Shape;596;p27"/>
          <p:cNvSpPr/>
          <p:nvPr/>
        </p:nvSpPr>
        <p:spPr>
          <a:xfrm>
            <a:off x="3306578" y="7377974"/>
            <a:ext cx="16987509" cy="3667552"/>
          </a:xfrm>
          <a:prstGeom prst="roundRect">
            <a:avLst>
              <a:gd name="adj" fmla="val 15000"/>
            </a:avLst>
          </a:prstGeom>
          <a:gradFill>
            <a:gsLst>
              <a:gs pos="0">
                <a:srgbClr val="55C1FF">
                  <a:alpha val="43529"/>
                </a:srgbClr>
              </a:gs>
              <a:gs pos="100000">
                <a:srgbClr val="0076B9">
                  <a:alpha val="43529"/>
                </a:srgbClr>
              </a:gs>
            </a:gsLst>
            <a:lin ang="5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7" name="Google Shape;597;p27"/>
          <p:cNvSpPr txBox="1"/>
          <p:nvPr/>
        </p:nvSpPr>
        <p:spPr>
          <a:xfrm>
            <a:off x="4795789" y="838198"/>
            <a:ext cx="14792422" cy="2621745"/>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8600"/>
              <a:buFont typeface="Arial"/>
              <a:buNone/>
            </a:pPr>
            <a:r>
              <a:rPr lang="en-US" sz="8600" b="1" i="0" u="none" strike="noStrike" cap="none">
                <a:solidFill>
                  <a:srgbClr val="000000"/>
                </a:solidFill>
                <a:latin typeface="Arial"/>
                <a:ea typeface="Arial"/>
                <a:cs typeface="Arial"/>
                <a:sym typeface="Arial"/>
              </a:rPr>
              <a:t>Data wrangling with the dplyr package</a:t>
            </a:r>
            <a:endParaRPr/>
          </a:p>
        </p:txBody>
      </p:sp>
      <p:sp>
        <p:nvSpPr>
          <p:cNvPr id="598" name="Google Shape;598;p27"/>
          <p:cNvSpPr txBox="1"/>
          <p:nvPr/>
        </p:nvSpPr>
        <p:spPr>
          <a:xfrm>
            <a:off x="3750964" y="7778268"/>
            <a:ext cx="16882072" cy="2866964"/>
          </a:xfrm>
          <a:prstGeom prst="rect">
            <a:avLst/>
          </a:prstGeom>
          <a:noFill/>
          <a:ln>
            <a:noFill/>
          </a:ln>
        </p:spPr>
        <p:txBody>
          <a:bodyPr spcFirstLastPara="1" wrap="square" lIns="71425" tIns="71425" rIns="71425" bIns="71425" anchor="ctr" anchorCtr="0">
            <a:spAutoFit/>
          </a:bodyPr>
          <a:lstStyle/>
          <a:p>
            <a:pPr marL="811388" marR="0" lvl="0" indent="-811388" algn="l" rtl="0">
              <a:lnSpc>
                <a:spcPct val="100000"/>
              </a:lnSpc>
              <a:spcBef>
                <a:spcPts val="0"/>
              </a:spcBef>
              <a:spcAft>
                <a:spcPts val="0"/>
              </a:spcAft>
              <a:buClr>
                <a:srgbClr val="000000"/>
              </a:buClr>
              <a:buSzPts val="4600"/>
              <a:buFont typeface="Arial"/>
              <a:buAutoNum type="arabicPeriod"/>
            </a:pPr>
            <a:r>
              <a:rPr lang="en-US" sz="4600" b="1" i="0" u="none" strike="noStrike" cap="none">
                <a:solidFill>
                  <a:srgbClr val="000000"/>
                </a:solidFill>
                <a:latin typeface="Arial"/>
                <a:ea typeface="Arial"/>
                <a:cs typeface="Arial"/>
                <a:sym typeface="Arial"/>
              </a:rPr>
              <a:t>Mutate</a:t>
            </a:r>
            <a:r>
              <a:rPr lang="en-US" sz="4600" b="0" i="0" u="none" strike="noStrike" cap="none">
                <a:solidFill>
                  <a:srgbClr val="000000"/>
                </a:solidFill>
                <a:latin typeface="Arial"/>
                <a:ea typeface="Arial"/>
                <a:cs typeface="Arial"/>
                <a:sym typeface="Arial"/>
              </a:rPr>
              <a:t> - add new columns as a function of existing data</a:t>
            </a:r>
            <a:endParaRPr/>
          </a:p>
          <a:p>
            <a:pPr marL="811388" marR="0" lvl="0" indent="-811388" algn="l" rtl="0">
              <a:lnSpc>
                <a:spcPct val="100000"/>
              </a:lnSpc>
              <a:spcBef>
                <a:spcPts val="0"/>
              </a:spcBef>
              <a:spcAft>
                <a:spcPts val="0"/>
              </a:spcAft>
              <a:buClr>
                <a:srgbClr val="000000"/>
              </a:buClr>
              <a:buSzPts val="4600"/>
              <a:buFont typeface="Arial"/>
              <a:buAutoNum type="arabicPeriod"/>
            </a:pPr>
            <a:r>
              <a:rPr lang="en-US" sz="4600" b="1" i="0" u="none" strike="noStrike" cap="none">
                <a:solidFill>
                  <a:srgbClr val="000000"/>
                </a:solidFill>
                <a:latin typeface="Arial"/>
                <a:ea typeface="Arial"/>
                <a:cs typeface="Arial"/>
                <a:sym typeface="Arial"/>
              </a:rPr>
              <a:t>Filter</a:t>
            </a:r>
            <a:r>
              <a:rPr lang="en-US" sz="4600" b="0" i="0" u="none" strike="noStrike" cap="none">
                <a:solidFill>
                  <a:srgbClr val="000000"/>
                </a:solidFill>
                <a:latin typeface="Arial"/>
                <a:ea typeface="Arial"/>
                <a:cs typeface="Arial"/>
                <a:sym typeface="Arial"/>
              </a:rPr>
              <a:t> - picks </a:t>
            </a:r>
            <a:r>
              <a:rPr lang="en-US" sz="4600" b="0" i="0" u="sng" strike="noStrike" cap="none">
                <a:solidFill>
                  <a:srgbClr val="000000"/>
                </a:solidFill>
                <a:latin typeface="Arial"/>
                <a:ea typeface="Arial"/>
                <a:cs typeface="Arial"/>
                <a:sym typeface="Arial"/>
              </a:rPr>
              <a:t>rows</a:t>
            </a:r>
            <a:r>
              <a:rPr lang="en-US" sz="4600" b="0" i="0" u="none" strike="noStrike" cap="none">
                <a:solidFill>
                  <a:srgbClr val="000000"/>
                </a:solidFill>
                <a:latin typeface="Arial"/>
                <a:ea typeface="Arial"/>
                <a:cs typeface="Arial"/>
                <a:sym typeface="Arial"/>
              </a:rPr>
              <a:t> based on rules you apply</a:t>
            </a:r>
            <a:endParaRPr/>
          </a:p>
          <a:p>
            <a:pPr marL="811388" marR="0" lvl="0" indent="-811388" algn="l" rtl="0">
              <a:lnSpc>
                <a:spcPct val="100000"/>
              </a:lnSpc>
              <a:spcBef>
                <a:spcPts val="0"/>
              </a:spcBef>
              <a:spcAft>
                <a:spcPts val="0"/>
              </a:spcAft>
              <a:buClr>
                <a:srgbClr val="000000"/>
              </a:buClr>
              <a:buSzPts val="4600"/>
              <a:buFont typeface="Arial"/>
              <a:buAutoNum type="arabicPeriod"/>
            </a:pPr>
            <a:r>
              <a:rPr lang="en-US" sz="4600" b="1" i="0" u="none" strike="noStrike" cap="none">
                <a:solidFill>
                  <a:srgbClr val="000000"/>
                </a:solidFill>
                <a:latin typeface="Arial"/>
                <a:ea typeface="Arial"/>
                <a:cs typeface="Arial"/>
                <a:sym typeface="Arial"/>
              </a:rPr>
              <a:t>Select</a:t>
            </a:r>
            <a:r>
              <a:rPr lang="en-US" sz="4600" b="0" i="0" u="none" strike="noStrike" cap="none">
                <a:solidFill>
                  <a:srgbClr val="000000"/>
                </a:solidFill>
                <a:latin typeface="Arial"/>
                <a:ea typeface="Arial"/>
                <a:cs typeface="Arial"/>
                <a:sym typeface="Arial"/>
              </a:rPr>
              <a:t> - picks </a:t>
            </a:r>
            <a:r>
              <a:rPr lang="en-US" sz="4600" b="0" i="0" u="sng" strike="noStrike" cap="none">
                <a:solidFill>
                  <a:srgbClr val="000000"/>
                </a:solidFill>
                <a:latin typeface="Arial"/>
                <a:ea typeface="Arial"/>
                <a:cs typeface="Arial"/>
                <a:sym typeface="Arial"/>
              </a:rPr>
              <a:t>columns</a:t>
            </a:r>
            <a:r>
              <a:rPr lang="en-US" sz="4600" b="0" i="0" u="none" strike="noStrike" cap="none">
                <a:solidFill>
                  <a:srgbClr val="000000"/>
                </a:solidFill>
                <a:latin typeface="Arial"/>
                <a:ea typeface="Arial"/>
                <a:cs typeface="Arial"/>
                <a:sym typeface="Arial"/>
              </a:rPr>
              <a:t> based on rules you apply</a:t>
            </a:r>
            <a:endParaRPr/>
          </a:p>
          <a:p>
            <a:pPr marL="811388" marR="0" lvl="0" indent="-811388" algn="l" rtl="0">
              <a:lnSpc>
                <a:spcPct val="100000"/>
              </a:lnSpc>
              <a:spcBef>
                <a:spcPts val="0"/>
              </a:spcBef>
              <a:spcAft>
                <a:spcPts val="0"/>
              </a:spcAft>
              <a:buClr>
                <a:srgbClr val="000000"/>
              </a:buClr>
              <a:buSzPts val="4600"/>
              <a:buFont typeface="Arial"/>
              <a:buAutoNum type="arabicPeriod"/>
            </a:pPr>
            <a:r>
              <a:rPr lang="en-US" sz="4600" b="1" i="0" u="none" strike="noStrike" cap="none">
                <a:solidFill>
                  <a:srgbClr val="000000"/>
                </a:solidFill>
                <a:latin typeface="Arial"/>
                <a:ea typeface="Arial"/>
                <a:cs typeface="Arial"/>
                <a:sym typeface="Arial"/>
              </a:rPr>
              <a:t>Arrange</a:t>
            </a:r>
            <a:r>
              <a:rPr lang="en-US" sz="4600" b="0" i="0" u="none" strike="noStrike" cap="none">
                <a:solidFill>
                  <a:srgbClr val="000000"/>
                </a:solidFill>
                <a:latin typeface="Arial"/>
                <a:ea typeface="Arial"/>
                <a:cs typeface="Arial"/>
                <a:sym typeface="Arial"/>
              </a:rPr>
              <a:t> - reorders rows by sorting based on column(s)</a:t>
            </a:r>
            <a:endParaRPr/>
          </a:p>
        </p:txBody>
      </p:sp>
      <p:sp>
        <p:nvSpPr>
          <p:cNvPr id="599" name="Google Shape;599;p27"/>
          <p:cNvSpPr txBox="1"/>
          <p:nvPr/>
        </p:nvSpPr>
        <p:spPr>
          <a:xfrm>
            <a:off x="5998736" y="5054209"/>
            <a:ext cx="12386528" cy="1129793"/>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7000"/>
              <a:buFont typeface="Arial"/>
              <a:buNone/>
            </a:pPr>
            <a:r>
              <a:rPr lang="en-US" sz="7000" b="0" i="1" u="none" strike="noStrike" cap="none">
                <a:solidFill>
                  <a:srgbClr val="000000"/>
                </a:solidFill>
                <a:latin typeface="Arial"/>
                <a:ea typeface="Arial"/>
                <a:cs typeface="Arial"/>
                <a:sym typeface="Arial"/>
              </a:rPr>
              <a:t>Four key ‘verbs’ of dplyr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603"/>
        <p:cNvGrpSpPr/>
        <p:nvPr/>
      </p:nvGrpSpPr>
      <p:grpSpPr>
        <a:xfrm>
          <a:off x="0" y="0"/>
          <a:ext cx="0" cy="0"/>
          <a:chOff x="0" y="0"/>
          <a:chExt cx="0" cy="0"/>
        </a:xfrm>
      </p:grpSpPr>
      <p:pic>
        <p:nvPicPr>
          <p:cNvPr id="604" name="Google Shape;604;p28" descr="Screen Shot 2016-06-22 at 12.19.09 PM.png"/>
          <p:cNvPicPr preferRelativeResize="0"/>
          <p:nvPr/>
        </p:nvPicPr>
        <p:blipFill rotWithShape="1">
          <a:blip r:embed="rId3">
            <a:alphaModFix/>
          </a:blip>
          <a:srcRect/>
          <a:stretch/>
        </p:blipFill>
        <p:spPr>
          <a:xfrm>
            <a:off x="-11562" y="0"/>
            <a:ext cx="10450886" cy="13716001"/>
          </a:xfrm>
          <a:prstGeom prst="rect">
            <a:avLst/>
          </a:prstGeom>
          <a:noFill/>
          <a:ln>
            <a:noFill/>
          </a:ln>
        </p:spPr>
      </p:pic>
      <p:sp>
        <p:nvSpPr>
          <p:cNvPr id="605" name="Google Shape;605;p28"/>
          <p:cNvSpPr txBox="1"/>
          <p:nvPr/>
        </p:nvSpPr>
        <p:spPr>
          <a:xfrm>
            <a:off x="12928877" y="5884626"/>
            <a:ext cx="9581694" cy="1946748"/>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5700"/>
              <a:buFont typeface="Arial"/>
              <a:buNone/>
            </a:pPr>
            <a:r>
              <a:rPr lang="en-US" sz="5700" b="0" i="0" u="none" strike="noStrike" cap="none">
                <a:solidFill>
                  <a:srgbClr val="000000"/>
                </a:solidFill>
                <a:latin typeface="Arial"/>
                <a:ea typeface="Arial"/>
                <a:cs typeface="Arial"/>
                <a:sym typeface="Arial"/>
              </a:rPr>
              <a:t>dplyr::mutate</a:t>
            </a:r>
            <a:r>
              <a:rPr lang="en-US" sz="6500" b="0" i="0" u="none" strike="noStrike" cap="none">
                <a:solidFill>
                  <a:srgbClr val="000000"/>
                </a:solidFill>
                <a:latin typeface="Arial"/>
                <a:ea typeface="Arial"/>
                <a:cs typeface="Arial"/>
                <a:sym typeface="Arial"/>
              </a:rPr>
              <a:t> </a:t>
            </a:r>
            <a:endParaRPr/>
          </a:p>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a:solidFill>
                  <a:srgbClr val="000000"/>
                </a:solidFill>
                <a:latin typeface="Arial"/>
                <a:ea typeface="Arial"/>
                <a:cs typeface="Arial"/>
                <a:sym typeface="Arial"/>
              </a:rPr>
              <a:t>for very large dataframes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207"/>
        <p:cNvGrpSpPr/>
        <p:nvPr/>
      </p:nvGrpSpPr>
      <p:grpSpPr>
        <a:xfrm>
          <a:off x="0" y="0"/>
          <a:ext cx="0" cy="0"/>
          <a:chOff x="0" y="0"/>
          <a:chExt cx="0" cy="0"/>
        </a:xfrm>
      </p:grpSpPr>
      <p:sp>
        <p:nvSpPr>
          <p:cNvPr id="208" name="Google Shape;208;p3"/>
          <p:cNvSpPr txBox="1"/>
          <p:nvPr/>
        </p:nvSpPr>
        <p:spPr>
          <a:xfrm>
            <a:off x="7556788" y="321130"/>
            <a:ext cx="9270424" cy="1768476"/>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10700"/>
              <a:buFont typeface="Helvetica Neue"/>
              <a:buNone/>
            </a:pPr>
            <a:r>
              <a:rPr lang="en-US" sz="10700" b="1" i="0" u="none" strike="noStrike" cap="none">
                <a:solidFill>
                  <a:srgbClr val="000000"/>
                </a:solidFill>
                <a:latin typeface="Helvetica Neue"/>
                <a:ea typeface="Helvetica Neue"/>
                <a:cs typeface="Helvetica Neue"/>
                <a:sym typeface="Helvetica Neue"/>
              </a:rPr>
              <a:t>The Tidyverse</a:t>
            </a:r>
            <a:endParaRPr/>
          </a:p>
        </p:txBody>
      </p:sp>
      <p:pic>
        <p:nvPicPr>
          <p:cNvPr id="209" name="Google Shape;209;p3" descr="download.jpg"/>
          <p:cNvPicPr preferRelativeResize="0"/>
          <p:nvPr/>
        </p:nvPicPr>
        <p:blipFill rotWithShape="1">
          <a:blip r:embed="rId3">
            <a:alphaModFix amt="89771"/>
          </a:blip>
          <a:srcRect t="1" b="2"/>
          <a:stretch/>
        </p:blipFill>
        <p:spPr>
          <a:xfrm>
            <a:off x="421733" y="2957707"/>
            <a:ext cx="3963001" cy="4569620"/>
          </a:xfrm>
          <a:custGeom>
            <a:avLst/>
            <a:gdLst/>
            <a:ahLst/>
            <a:cxnLst/>
            <a:rect l="l" t="t" r="r" b="b"/>
            <a:pathLst>
              <a:path w="21600" h="21600" extrusionOk="0">
                <a:moveTo>
                  <a:pt x="10549" y="0"/>
                </a:moveTo>
                <a:lnTo>
                  <a:pt x="0" y="5210"/>
                </a:lnTo>
                <a:lnTo>
                  <a:pt x="0" y="16392"/>
                </a:lnTo>
                <a:lnTo>
                  <a:pt x="10549" y="21600"/>
                </a:lnTo>
                <a:lnTo>
                  <a:pt x="11051" y="21600"/>
                </a:lnTo>
                <a:lnTo>
                  <a:pt x="21600" y="16390"/>
                </a:lnTo>
                <a:lnTo>
                  <a:pt x="21600" y="5211"/>
                </a:lnTo>
                <a:lnTo>
                  <a:pt x="11051" y="0"/>
                </a:lnTo>
                <a:lnTo>
                  <a:pt x="10549" y="0"/>
                </a:lnTo>
                <a:close/>
              </a:path>
            </a:pathLst>
          </a:custGeom>
          <a:noFill/>
          <a:ln>
            <a:noFill/>
          </a:ln>
        </p:spPr>
      </p:pic>
      <p:grpSp>
        <p:nvGrpSpPr>
          <p:cNvPr id="213" name="Google Shape;213;p3"/>
          <p:cNvGrpSpPr/>
          <p:nvPr/>
        </p:nvGrpSpPr>
        <p:grpSpPr>
          <a:xfrm>
            <a:off x="4713415" y="2037367"/>
            <a:ext cx="13394415" cy="5693080"/>
            <a:chOff x="0" y="-1"/>
            <a:chExt cx="13394415" cy="5693078"/>
          </a:xfrm>
        </p:grpSpPr>
        <p:pic>
          <p:nvPicPr>
            <p:cNvPr id="214" name="Google Shape;214;p3" descr="download.png"/>
            <p:cNvPicPr preferRelativeResize="0"/>
            <p:nvPr/>
          </p:nvPicPr>
          <p:blipFill rotWithShape="1">
            <a:blip r:embed="rId4">
              <a:alphaModFix/>
            </a:blip>
            <a:srcRect/>
            <a:stretch/>
          </p:blipFill>
          <p:spPr>
            <a:xfrm>
              <a:off x="10179138" y="1306907"/>
              <a:ext cx="2138393" cy="2487936"/>
            </a:xfrm>
            <a:custGeom>
              <a:avLst/>
              <a:gdLst/>
              <a:ahLst/>
              <a:cxnLst/>
              <a:rect l="l" t="t" r="r" b="b"/>
              <a:pathLst>
                <a:path w="21600" h="21600" extrusionOk="0">
                  <a:moveTo>
                    <a:pt x="10481" y="0"/>
                  </a:moveTo>
                  <a:lnTo>
                    <a:pt x="0" y="5306"/>
                  </a:lnTo>
                  <a:lnTo>
                    <a:pt x="0" y="16294"/>
                  </a:lnTo>
                  <a:lnTo>
                    <a:pt x="10481" y="21600"/>
                  </a:lnTo>
                  <a:lnTo>
                    <a:pt x="11123" y="21600"/>
                  </a:lnTo>
                  <a:lnTo>
                    <a:pt x="21600" y="16294"/>
                  </a:lnTo>
                  <a:lnTo>
                    <a:pt x="21600" y="5306"/>
                  </a:lnTo>
                  <a:lnTo>
                    <a:pt x="11123" y="0"/>
                  </a:lnTo>
                  <a:lnTo>
                    <a:pt x="10481" y="0"/>
                  </a:lnTo>
                  <a:close/>
                </a:path>
              </a:pathLst>
            </a:custGeom>
            <a:noFill/>
            <a:ln>
              <a:noFill/>
            </a:ln>
          </p:spPr>
        </p:pic>
        <p:pic>
          <p:nvPicPr>
            <p:cNvPr id="215" name="Google Shape;215;p3" descr="download-1.jpg"/>
            <p:cNvPicPr preferRelativeResize="0"/>
            <p:nvPr/>
          </p:nvPicPr>
          <p:blipFill rotWithShape="1">
            <a:blip r:embed="rId5">
              <a:alphaModFix/>
            </a:blip>
            <a:srcRect l="62" t="8" r="70"/>
            <a:stretch/>
          </p:blipFill>
          <p:spPr>
            <a:xfrm>
              <a:off x="5891806" y="1353056"/>
              <a:ext cx="2056607" cy="2395817"/>
            </a:xfrm>
            <a:custGeom>
              <a:avLst/>
              <a:gdLst/>
              <a:ahLst/>
              <a:cxnLst/>
              <a:rect l="l" t="t" r="r" b="b"/>
              <a:pathLst>
                <a:path w="21600" h="21600" extrusionOk="0">
                  <a:moveTo>
                    <a:pt x="10454" y="0"/>
                  </a:moveTo>
                  <a:lnTo>
                    <a:pt x="0" y="5313"/>
                  </a:lnTo>
                  <a:lnTo>
                    <a:pt x="0" y="16287"/>
                  </a:lnTo>
                  <a:lnTo>
                    <a:pt x="10462" y="21600"/>
                  </a:lnTo>
                  <a:lnTo>
                    <a:pt x="11138" y="21600"/>
                  </a:lnTo>
                  <a:lnTo>
                    <a:pt x="21600" y="16287"/>
                  </a:lnTo>
                  <a:lnTo>
                    <a:pt x="21600" y="5313"/>
                  </a:lnTo>
                  <a:lnTo>
                    <a:pt x="11146" y="0"/>
                  </a:lnTo>
                  <a:lnTo>
                    <a:pt x="10454" y="0"/>
                  </a:lnTo>
                  <a:close/>
                </a:path>
              </a:pathLst>
            </a:custGeom>
            <a:noFill/>
            <a:ln>
              <a:noFill/>
            </a:ln>
          </p:spPr>
        </p:pic>
        <p:pic>
          <p:nvPicPr>
            <p:cNvPr id="216" name="Google Shape;216;p3" descr="download-1.png"/>
            <p:cNvPicPr preferRelativeResize="0"/>
            <p:nvPr/>
          </p:nvPicPr>
          <p:blipFill rotWithShape="1">
            <a:blip r:embed="rId6">
              <a:alphaModFix/>
            </a:blip>
            <a:srcRect l="286" r="296" b="2"/>
            <a:stretch/>
          </p:blipFill>
          <p:spPr>
            <a:xfrm>
              <a:off x="8034913" y="1346793"/>
              <a:ext cx="2057798" cy="2408167"/>
            </a:xfrm>
            <a:custGeom>
              <a:avLst/>
              <a:gdLst/>
              <a:ahLst/>
              <a:cxnLst/>
              <a:rect l="l" t="t" r="r" b="b"/>
              <a:pathLst>
                <a:path w="21600" h="21600" extrusionOk="0">
                  <a:moveTo>
                    <a:pt x="10681" y="0"/>
                  </a:moveTo>
                  <a:lnTo>
                    <a:pt x="0" y="5372"/>
                  </a:lnTo>
                  <a:lnTo>
                    <a:pt x="0" y="16232"/>
                  </a:lnTo>
                  <a:lnTo>
                    <a:pt x="10681" y="21600"/>
                  </a:lnTo>
                  <a:lnTo>
                    <a:pt x="10923" y="21600"/>
                  </a:lnTo>
                  <a:lnTo>
                    <a:pt x="21600" y="16232"/>
                  </a:lnTo>
                  <a:lnTo>
                    <a:pt x="21600" y="5372"/>
                  </a:lnTo>
                  <a:lnTo>
                    <a:pt x="10923" y="0"/>
                  </a:lnTo>
                  <a:lnTo>
                    <a:pt x="10681" y="0"/>
                  </a:lnTo>
                  <a:close/>
                </a:path>
              </a:pathLst>
            </a:custGeom>
            <a:noFill/>
            <a:ln>
              <a:noFill/>
            </a:ln>
          </p:spPr>
        </p:pic>
        <p:pic>
          <p:nvPicPr>
            <p:cNvPr id="217" name="Google Shape;217;p3" descr="magrittr.png"/>
            <p:cNvPicPr preferRelativeResize="0"/>
            <p:nvPr/>
          </p:nvPicPr>
          <p:blipFill rotWithShape="1">
            <a:blip r:embed="rId7">
              <a:alphaModFix/>
            </a:blip>
            <a:srcRect/>
            <a:stretch/>
          </p:blipFill>
          <p:spPr>
            <a:xfrm>
              <a:off x="4786025" y="3249999"/>
              <a:ext cx="2075157" cy="2396175"/>
            </a:xfrm>
            <a:prstGeom prst="rect">
              <a:avLst/>
            </a:prstGeom>
            <a:noFill/>
            <a:ln>
              <a:noFill/>
            </a:ln>
          </p:spPr>
        </p:pic>
        <p:pic>
          <p:nvPicPr>
            <p:cNvPr id="218" name="Google Shape;218;p3" descr="purrr.png"/>
            <p:cNvPicPr preferRelativeResize="0"/>
            <p:nvPr/>
          </p:nvPicPr>
          <p:blipFill rotWithShape="1">
            <a:blip r:embed="rId8">
              <a:alphaModFix amt="25000"/>
            </a:blip>
            <a:srcRect/>
            <a:stretch/>
          </p:blipFill>
          <p:spPr>
            <a:xfrm>
              <a:off x="6946535" y="3202989"/>
              <a:ext cx="2148541" cy="2490088"/>
            </a:xfrm>
            <a:prstGeom prst="rect">
              <a:avLst/>
            </a:prstGeom>
            <a:noFill/>
            <a:ln>
              <a:noFill/>
            </a:ln>
          </p:spPr>
        </p:pic>
        <p:pic>
          <p:nvPicPr>
            <p:cNvPr id="219" name="Google Shape;219;p3" descr="forcats.png"/>
            <p:cNvPicPr preferRelativeResize="0"/>
            <p:nvPr/>
          </p:nvPicPr>
          <p:blipFill rotWithShape="1">
            <a:blip r:embed="rId9">
              <a:alphaModFix amt="24774"/>
            </a:blip>
            <a:srcRect l="487" t="342" r="482" b="334"/>
            <a:stretch/>
          </p:blipFill>
          <p:spPr>
            <a:xfrm>
              <a:off x="11266767" y="3212681"/>
              <a:ext cx="2127648" cy="2470945"/>
            </a:xfrm>
            <a:custGeom>
              <a:avLst/>
              <a:gdLst/>
              <a:ahLst/>
              <a:cxnLst/>
              <a:rect l="l" t="t" r="r" b="b"/>
              <a:pathLst>
                <a:path w="21600" h="21600" extrusionOk="0">
                  <a:moveTo>
                    <a:pt x="10798" y="0"/>
                  </a:moveTo>
                  <a:lnTo>
                    <a:pt x="0" y="5398"/>
                  </a:lnTo>
                  <a:lnTo>
                    <a:pt x="0" y="16198"/>
                  </a:lnTo>
                  <a:lnTo>
                    <a:pt x="10798" y="21600"/>
                  </a:lnTo>
                  <a:lnTo>
                    <a:pt x="21600" y="16198"/>
                  </a:lnTo>
                  <a:lnTo>
                    <a:pt x="21600" y="5398"/>
                  </a:lnTo>
                  <a:lnTo>
                    <a:pt x="10798" y="0"/>
                  </a:lnTo>
                  <a:close/>
                </a:path>
              </a:pathLst>
            </a:custGeom>
            <a:noFill/>
            <a:ln>
              <a:noFill/>
            </a:ln>
          </p:spPr>
        </p:pic>
        <p:pic>
          <p:nvPicPr>
            <p:cNvPr id="220" name="Google Shape;220;p3" descr="tidyr.png"/>
            <p:cNvPicPr preferRelativeResize="0"/>
            <p:nvPr/>
          </p:nvPicPr>
          <p:blipFill rotWithShape="1">
            <a:blip r:embed="rId10">
              <a:alphaModFix/>
            </a:blip>
            <a:srcRect/>
            <a:stretch/>
          </p:blipFill>
          <p:spPr>
            <a:xfrm>
              <a:off x="2582708" y="3202989"/>
              <a:ext cx="2148540" cy="2490088"/>
            </a:xfrm>
            <a:prstGeom prst="rect">
              <a:avLst/>
            </a:prstGeom>
            <a:noFill/>
            <a:ln>
              <a:noFill/>
            </a:ln>
          </p:spPr>
        </p:pic>
        <p:pic>
          <p:nvPicPr>
            <p:cNvPr id="221" name="Google Shape;221;p3" descr="stringr.png"/>
            <p:cNvPicPr preferRelativeResize="0"/>
            <p:nvPr/>
          </p:nvPicPr>
          <p:blipFill rotWithShape="1">
            <a:blip r:embed="rId11">
              <a:alphaModFix amt="25000"/>
            </a:blip>
            <a:srcRect l="1113" r="1112" b="6"/>
            <a:stretch/>
          </p:blipFill>
          <p:spPr>
            <a:xfrm>
              <a:off x="9109173" y="3203054"/>
              <a:ext cx="2102644" cy="2489926"/>
            </a:xfrm>
            <a:custGeom>
              <a:avLst/>
              <a:gdLst/>
              <a:ahLst/>
              <a:cxnLst/>
              <a:rect l="l" t="t" r="r" b="b"/>
              <a:pathLst>
                <a:path w="21600" h="21600" extrusionOk="0">
                  <a:moveTo>
                    <a:pt x="10637" y="0"/>
                  </a:moveTo>
                  <a:lnTo>
                    <a:pt x="0" y="5360"/>
                  </a:lnTo>
                  <a:lnTo>
                    <a:pt x="0" y="16243"/>
                  </a:lnTo>
                  <a:lnTo>
                    <a:pt x="10629" y="21600"/>
                  </a:lnTo>
                  <a:lnTo>
                    <a:pt x="10971" y="21600"/>
                  </a:lnTo>
                  <a:lnTo>
                    <a:pt x="21600" y="16243"/>
                  </a:lnTo>
                  <a:lnTo>
                    <a:pt x="21600" y="5360"/>
                  </a:lnTo>
                  <a:lnTo>
                    <a:pt x="10963" y="0"/>
                  </a:lnTo>
                  <a:lnTo>
                    <a:pt x="10637" y="0"/>
                  </a:lnTo>
                  <a:close/>
                </a:path>
              </a:pathLst>
            </a:custGeom>
            <a:noFill/>
            <a:ln>
              <a:noFill/>
            </a:ln>
          </p:spPr>
        </p:pic>
        <p:pic>
          <p:nvPicPr>
            <p:cNvPr id="222" name="Google Shape;222;p3" descr="download-2.png"/>
            <p:cNvPicPr preferRelativeResize="0"/>
            <p:nvPr/>
          </p:nvPicPr>
          <p:blipFill rotWithShape="1">
            <a:blip r:embed="rId12">
              <a:alphaModFix/>
            </a:blip>
            <a:srcRect l="108" r="97"/>
            <a:stretch/>
          </p:blipFill>
          <p:spPr>
            <a:xfrm>
              <a:off x="3728546" y="1306922"/>
              <a:ext cx="2133997" cy="2487938"/>
            </a:xfrm>
            <a:custGeom>
              <a:avLst/>
              <a:gdLst/>
              <a:ahLst/>
              <a:cxnLst/>
              <a:rect l="l" t="t" r="r" b="b"/>
              <a:pathLst>
                <a:path w="21600" h="21600" extrusionOk="0">
                  <a:moveTo>
                    <a:pt x="10714" y="0"/>
                  </a:moveTo>
                  <a:lnTo>
                    <a:pt x="0" y="5378"/>
                  </a:lnTo>
                  <a:lnTo>
                    <a:pt x="0" y="16222"/>
                  </a:lnTo>
                  <a:lnTo>
                    <a:pt x="10714" y="21600"/>
                  </a:lnTo>
                  <a:lnTo>
                    <a:pt x="10882" y="21600"/>
                  </a:lnTo>
                  <a:lnTo>
                    <a:pt x="21600" y="16222"/>
                  </a:lnTo>
                  <a:lnTo>
                    <a:pt x="21600" y="5378"/>
                  </a:lnTo>
                  <a:lnTo>
                    <a:pt x="10882" y="0"/>
                  </a:lnTo>
                  <a:lnTo>
                    <a:pt x="10714" y="0"/>
                  </a:lnTo>
                  <a:close/>
                </a:path>
              </a:pathLst>
            </a:custGeom>
            <a:noFill/>
            <a:ln>
              <a:noFill/>
            </a:ln>
          </p:spPr>
        </p:pic>
        <p:grpSp>
          <p:nvGrpSpPr>
            <p:cNvPr id="223" name="Google Shape;223;p3"/>
            <p:cNvGrpSpPr/>
            <p:nvPr/>
          </p:nvGrpSpPr>
          <p:grpSpPr>
            <a:xfrm>
              <a:off x="2585703" y="679901"/>
              <a:ext cx="2380219" cy="935328"/>
              <a:chOff x="0" y="0"/>
              <a:chExt cx="2380217" cy="935327"/>
            </a:xfrm>
          </p:grpSpPr>
          <p:cxnSp>
            <p:nvCxnSpPr>
              <p:cNvPr id="224" name="Google Shape;224;p3"/>
              <p:cNvCxnSpPr/>
              <p:nvPr/>
            </p:nvCxnSpPr>
            <p:spPr>
              <a:xfrm rot="10800000">
                <a:off x="1407550" y="448840"/>
                <a:ext cx="281833" cy="486487"/>
              </a:xfrm>
              <a:prstGeom prst="straightConnector1">
                <a:avLst/>
              </a:prstGeom>
              <a:noFill/>
              <a:ln w="63500" cap="flat" cmpd="sng">
                <a:solidFill>
                  <a:srgbClr val="000000"/>
                </a:solidFill>
                <a:prstDash val="dashDot"/>
                <a:miter lim="400000"/>
                <a:headEnd type="none" w="sm" len="sm"/>
                <a:tailEnd type="none" w="sm" len="sm"/>
              </a:ln>
            </p:spPr>
          </p:cxnSp>
          <p:sp>
            <p:nvSpPr>
              <p:cNvPr id="225" name="Google Shape;225;p3"/>
              <p:cNvSpPr txBox="1"/>
              <p:nvPr/>
            </p:nvSpPr>
            <p:spPr>
              <a:xfrm>
                <a:off x="0" y="0"/>
                <a:ext cx="2380217" cy="511215"/>
              </a:xfrm>
              <a:prstGeom prst="rect">
                <a:avLst/>
              </a:prstGeom>
              <a:noFill/>
              <a:ln>
                <a:noFill/>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2500"/>
                  <a:buFont typeface="Arial"/>
                  <a:buNone/>
                </a:pPr>
                <a:r>
                  <a:rPr lang="en-US" sz="2500" b="0" i="0" u="none" strike="noStrike" cap="none">
                    <a:solidFill>
                      <a:srgbClr val="000000"/>
                    </a:solidFill>
                    <a:latin typeface="Arial"/>
                    <a:ea typeface="Arial"/>
                    <a:cs typeface="Arial"/>
                    <a:sym typeface="Arial"/>
                  </a:rPr>
                  <a:t>read_tsv()</a:t>
                </a:r>
                <a:endParaRPr/>
              </a:p>
            </p:txBody>
          </p:sp>
        </p:grpSp>
        <p:grpSp>
          <p:nvGrpSpPr>
            <p:cNvPr id="226" name="Google Shape;226;p3"/>
            <p:cNvGrpSpPr/>
            <p:nvPr/>
          </p:nvGrpSpPr>
          <p:grpSpPr>
            <a:xfrm>
              <a:off x="5174097" y="310148"/>
              <a:ext cx="2611051" cy="1011674"/>
              <a:chOff x="0" y="0"/>
              <a:chExt cx="2611050" cy="1011673"/>
            </a:xfrm>
          </p:grpSpPr>
          <p:cxnSp>
            <p:nvCxnSpPr>
              <p:cNvPr id="227" name="Google Shape;227;p3"/>
              <p:cNvCxnSpPr/>
              <p:nvPr/>
            </p:nvCxnSpPr>
            <p:spPr>
              <a:xfrm rot="10800000">
                <a:off x="1418456" y="525186"/>
                <a:ext cx="281834" cy="486487"/>
              </a:xfrm>
              <a:prstGeom prst="straightConnector1">
                <a:avLst/>
              </a:prstGeom>
              <a:noFill/>
              <a:ln w="63500" cap="flat" cmpd="sng">
                <a:solidFill>
                  <a:srgbClr val="000000"/>
                </a:solidFill>
                <a:prstDash val="dashDot"/>
                <a:miter lim="400000"/>
                <a:headEnd type="none" w="sm" len="sm"/>
                <a:tailEnd type="none" w="sm" len="sm"/>
              </a:ln>
            </p:spPr>
          </p:cxnSp>
          <p:sp>
            <p:nvSpPr>
              <p:cNvPr id="228" name="Google Shape;228;p3"/>
              <p:cNvSpPr txBox="1"/>
              <p:nvPr/>
            </p:nvSpPr>
            <p:spPr>
              <a:xfrm>
                <a:off x="0" y="0"/>
                <a:ext cx="2611050" cy="511215"/>
              </a:xfrm>
              <a:prstGeom prst="rect">
                <a:avLst/>
              </a:prstGeom>
              <a:noFill/>
              <a:ln>
                <a:noFill/>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2500"/>
                  <a:buFont typeface="Arial"/>
                  <a:buNone/>
                </a:pPr>
                <a:r>
                  <a:rPr lang="en-US" sz="2500" b="0" i="0" u="none" strike="noStrike" cap="none">
                    <a:solidFill>
                      <a:srgbClr val="000000"/>
                    </a:solidFill>
                    <a:latin typeface="Arial"/>
                    <a:ea typeface="Arial"/>
                    <a:cs typeface="Arial"/>
                    <a:sym typeface="Arial"/>
                  </a:rPr>
                  <a:t>as_tibble()</a:t>
                </a:r>
                <a:endParaRPr/>
              </a:p>
            </p:txBody>
          </p:sp>
        </p:grpSp>
        <p:grpSp>
          <p:nvGrpSpPr>
            <p:cNvPr id="229" name="Google Shape;229;p3"/>
            <p:cNvGrpSpPr/>
            <p:nvPr/>
          </p:nvGrpSpPr>
          <p:grpSpPr>
            <a:xfrm>
              <a:off x="8342334" y="-1"/>
              <a:ext cx="1918553" cy="1388546"/>
              <a:chOff x="0" y="0"/>
              <a:chExt cx="1918552" cy="1388544"/>
            </a:xfrm>
          </p:grpSpPr>
          <p:cxnSp>
            <p:nvCxnSpPr>
              <p:cNvPr id="230" name="Google Shape;230;p3"/>
              <p:cNvCxnSpPr/>
              <p:nvPr/>
            </p:nvCxnSpPr>
            <p:spPr>
              <a:xfrm rot="10800000" flipH="1">
                <a:off x="707789" y="879821"/>
                <a:ext cx="1" cy="508723"/>
              </a:xfrm>
              <a:prstGeom prst="straightConnector1">
                <a:avLst/>
              </a:prstGeom>
              <a:noFill/>
              <a:ln w="63500" cap="flat" cmpd="sng">
                <a:solidFill>
                  <a:srgbClr val="000000"/>
                </a:solidFill>
                <a:prstDash val="dashDot"/>
                <a:miter lim="400000"/>
                <a:headEnd type="none" w="sm" len="sm"/>
                <a:tailEnd type="none" w="sm" len="sm"/>
              </a:ln>
            </p:spPr>
          </p:cxnSp>
          <p:sp>
            <p:nvSpPr>
              <p:cNvPr id="231" name="Google Shape;231;p3"/>
              <p:cNvSpPr txBox="1"/>
              <p:nvPr/>
            </p:nvSpPr>
            <p:spPr>
              <a:xfrm>
                <a:off x="0" y="0"/>
                <a:ext cx="1918552" cy="937759"/>
              </a:xfrm>
              <a:prstGeom prst="rect">
                <a:avLst/>
              </a:prstGeom>
              <a:noFill/>
              <a:ln>
                <a:noFill/>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2500"/>
                  <a:buFont typeface="Arial"/>
                  <a:buNone/>
                </a:pPr>
                <a:r>
                  <a:rPr lang="en-US" sz="2500" b="0" i="0" u="none" strike="noStrike" cap="none">
                    <a:solidFill>
                      <a:srgbClr val="000000"/>
                    </a:solidFill>
                    <a:latin typeface="Arial"/>
                    <a:ea typeface="Arial"/>
                    <a:cs typeface="Arial"/>
                    <a:sym typeface="Arial"/>
                  </a:rPr>
                  <a:t>rename()</a:t>
                </a:r>
                <a:endParaRPr/>
              </a:p>
              <a:p>
                <a:pPr marL="0" marR="0" lvl="0" indent="0" algn="l" rtl="0">
                  <a:lnSpc>
                    <a:spcPct val="90000"/>
                  </a:lnSpc>
                  <a:spcBef>
                    <a:spcPts val="300"/>
                  </a:spcBef>
                  <a:spcAft>
                    <a:spcPts val="0"/>
                  </a:spcAft>
                  <a:buClr>
                    <a:srgbClr val="000000"/>
                  </a:buClr>
                  <a:buSzPts val="2500"/>
                  <a:buFont typeface="Arial"/>
                  <a:buNone/>
                </a:pPr>
                <a:r>
                  <a:rPr lang="en-US" sz="2500" b="0" i="0" u="none" strike="noStrike" cap="none">
                    <a:solidFill>
                      <a:srgbClr val="000000"/>
                    </a:solidFill>
                    <a:latin typeface="Arial"/>
                    <a:ea typeface="Arial"/>
                    <a:cs typeface="Arial"/>
                    <a:sym typeface="Arial"/>
                  </a:rPr>
                  <a:t>select()</a:t>
                </a:r>
                <a:endParaRPr/>
              </a:p>
            </p:txBody>
          </p:sp>
        </p:grpSp>
        <p:grpSp>
          <p:nvGrpSpPr>
            <p:cNvPr id="232" name="Google Shape;232;p3"/>
            <p:cNvGrpSpPr/>
            <p:nvPr/>
          </p:nvGrpSpPr>
          <p:grpSpPr>
            <a:xfrm>
              <a:off x="10690782" y="322338"/>
              <a:ext cx="1918553" cy="1066207"/>
              <a:chOff x="0" y="0"/>
              <a:chExt cx="1918552" cy="1066206"/>
            </a:xfrm>
          </p:grpSpPr>
          <p:cxnSp>
            <p:nvCxnSpPr>
              <p:cNvPr id="233" name="Google Shape;233;p3"/>
              <p:cNvCxnSpPr/>
              <p:nvPr/>
            </p:nvCxnSpPr>
            <p:spPr>
              <a:xfrm rot="10800000" flipH="1">
                <a:off x="566003" y="557483"/>
                <a:ext cx="123552" cy="508723"/>
              </a:xfrm>
              <a:prstGeom prst="straightConnector1">
                <a:avLst/>
              </a:prstGeom>
              <a:noFill/>
              <a:ln w="63500" cap="flat" cmpd="sng">
                <a:solidFill>
                  <a:srgbClr val="000000"/>
                </a:solidFill>
                <a:prstDash val="dashDot"/>
                <a:miter lim="400000"/>
                <a:headEnd type="none" w="sm" len="sm"/>
                <a:tailEnd type="none" w="sm" len="sm"/>
              </a:ln>
            </p:spPr>
          </p:cxnSp>
          <p:sp>
            <p:nvSpPr>
              <p:cNvPr id="234" name="Google Shape;234;p3"/>
              <p:cNvSpPr txBox="1"/>
              <p:nvPr/>
            </p:nvSpPr>
            <p:spPr>
              <a:xfrm>
                <a:off x="0" y="0"/>
                <a:ext cx="1918552" cy="511215"/>
              </a:xfrm>
              <a:prstGeom prst="rect">
                <a:avLst/>
              </a:prstGeom>
              <a:noFill/>
              <a:ln>
                <a:noFill/>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2500"/>
                  <a:buFont typeface="Arial"/>
                  <a:buNone/>
                </a:pPr>
                <a:r>
                  <a:rPr lang="en-US" sz="2500" b="0" i="0" u="none" strike="noStrike" cap="none">
                    <a:solidFill>
                      <a:srgbClr val="000000"/>
                    </a:solidFill>
                    <a:latin typeface="Arial"/>
                    <a:ea typeface="Arial"/>
                    <a:cs typeface="Arial"/>
                    <a:sym typeface="Arial"/>
                  </a:rPr>
                  <a:t>ggplot()</a:t>
                </a:r>
                <a:endParaRPr/>
              </a:p>
            </p:txBody>
          </p:sp>
        </p:grpSp>
        <p:grpSp>
          <p:nvGrpSpPr>
            <p:cNvPr id="235" name="Google Shape;235;p3"/>
            <p:cNvGrpSpPr/>
            <p:nvPr/>
          </p:nvGrpSpPr>
          <p:grpSpPr>
            <a:xfrm>
              <a:off x="0" y="2786953"/>
              <a:ext cx="3303549" cy="975460"/>
              <a:chOff x="0" y="0"/>
              <a:chExt cx="3303548" cy="975458"/>
            </a:xfrm>
          </p:grpSpPr>
          <p:cxnSp>
            <p:nvCxnSpPr>
              <p:cNvPr id="236" name="Google Shape;236;p3"/>
              <p:cNvCxnSpPr/>
              <p:nvPr/>
            </p:nvCxnSpPr>
            <p:spPr>
              <a:xfrm rot="10800000">
                <a:off x="2278760" y="488971"/>
                <a:ext cx="281833" cy="486487"/>
              </a:xfrm>
              <a:prstGeom prst="straightConnector1">
                <a:avLst/>
              </a:prstGeom>
              <a:noFill/>
              <a:ln w="63500" cap="flat" cmpd="sng">
                <a:solidFill>
                  <a:srgbClr val="000000"/>
                </a:solidFill>
                <a:prstDash val="dashDot"/>
                <a:miter lim="400000"/>
                <a:headEnd type="none" w="sm" len="sm"/>
                <a:tailEnd type="none" w="sm" len="sm"/>
              </a:ln>
            </p:spPr>
          </p:cxnSp>
          <p:sp>
            <p:nvSpPr>
              <p:cNvPr id="237" name="Google Shape;237;p3"/>
              <p:cNvSpPr txBox="1"/>
              <p:nvPr/>
            </p:nvSpPr>
            <p:spPr>
              <a:xfrm>
                <a:off x="0" y="0"/>
                <a:ext cx="3303548" cy="511215"/>
              </a:xfrm>
              <a:prstGeom prst="rect">
                <a:avLst/>
              </a:prstGeom>
              <a:noFill/>
              <a:ln>
                <a:noFill/>
              </a:ln>
            </p:spPr>
            <p:txBody>
              <a:bodyPr spcFirstLastPara="1" wrap="square" lIns="50800" tIns="50800" rIns="50800" bIns="50800" anchor="ctr" anchorCtr="0">
                <a:noAutofit/>
              </a:bodyPr>
              <a:lstStyle/>
              <a:p>
                <a:pPr marL="0" marR="0" lvl="0" indent="0" algn="l" rtl="0">
                  <a:lnSpc>
                    <a:spcPct val="90000"/>
                  </a:lnSpc>
                  <a:spcBef>
                    <a:spcPts val="0"/>
                  </a:spcBef>
                  <a:spcAft>
                    <a:spcPts val="0"/>
                  </a:spcAft>
                  <a:buClr>
                    <a:srgbClr val="000000"/>
                  </a:buClr>
                  <a:buSzPts val="2500"/>
                  <a:buFont typeface="Arial"/>
                  <a:buNone/>
                </a:pPr>
                <a:r>
                  <a:rPr lang="en-US" sz="2500" b="0" i="0" u="none" strike="noStrike" cap="none">
                    <a:solidFill>
                      <a:srgbClr val="000000"/>
                    </a:solidFill>
                    <a:latin typeface="Arial"/>
                    <a:ea typeface="Arial"/>
                    <a:cs typeface="Arial"/>
                    <a:sym typeface="Arial"/>
                  </a:rPr>
                  <a:t>pivot_longer()</a:t>
                </a:r>
                <a:endParaRPr/>
              </a:p>
            </p:txBody>
          </p:sp>
        </p:grpSp>
      </p:grpSp>
      <p:sp>
        <p:nvSpPr>
          <p:cNvPr id="238" name="Google Shape;238;p3"/>
          <p:cNvSpPr txBox="1"/>
          <p:nvPr/>
        </p:nvSpPr>
        <p:spPr>
          <a:xfrm>
            <a:off x="1591548" y="8187539"/>
            <a:ext cx="21200904" cy="5249977"/>
          </a:xfrm>
          <a:prstGeom prst="rect">
            <a:avLst/>
          </a:prstGeom>
          <a:noFill/>
          <a:ln>
            <a:noFill/>
          </a:ln>
        </p:spPr>
        <p:txBody>
          <a:bodyPr spcFirstLastPara="1" wrap="square" lIns="50800" tIns="50800" rIns="50800" bIns="50800" anchor="ctr" anchorCtr="0">
            <a:spAutoFit/>
          </a:bodyPr>
          <a:lstStyle/>
          <a:p>
            <a:pPr marL="228600" marR="0" lvl="0" indent="-228600" algn="l" rtl="0">
              <a:lnSpc>
                <a:spcPct val="90000"/>
              </a:lnSpc>
              <a:spcBef>
                <a:spcPts val="0"/>
              </a:spcBef>
              <a:spcAft>
                <a:spcPts val="0"/>
              </a:spcAft>
              <a:buClr>
                <a:srgbClr val="000000"/>
              </a:buClr>
              <a:buSzPts val="3520"/>
              <a:buFont typeface="Helvetica Neue"/>
              <a:buChar char="•"/>
            </a:pPr>
            <a:r>
              <a:rPr lang="en-US" sz="4400" b="0" i="0" u="none" strike="noStrike" cap="none">
                <a:solidFill>
                  <a:srgbClr val="000000"/>
                </a:solidFill>
                <a:latin typeface="Helvetica Neue"/>
                <a:ea typeface="Helvetica Neue"/>
                <a:cs typeface="Helvetica Neue"/>
                <a:sym typeface="Helvetica Neue"/>
              </a:rPr>
              <a:t>  Tidyverse packages/functions </a:t>
            </a:r>
            <a:r>
              <a:rPr lang="en-US" sz="4400" b="0" i="0" u="sng" strike="noStrike" cap="none">
                <a:solidFill>
                  <a:srgbClr val="000000"/>
                </a:solidFill>
                <a:latin typeface="Helvetica Neue"/>
                <a:ea typeface="Helvetica Neue"/>
                <a:cs typeface="Helvetica Neue"/>
                <a:sym typeface="Helvetica Neue"/>
              </a:rPr>
              <a:t>only work with data frames</a:t>
            </a:r>
            <a:endParaRPr/>
          </a:p>
          <a:p>
            <a:pPr marL="228600" marR="0" lvl="0" indent="-228600" algn="l" rtl="0">
              <a:lnSpc>
                <a:spcPct val="90000"/>
              </a:lnSpc>
              <a:spcBef>
                <a:spcPts val="3000"/>
              </a:spcBef>
              <a:spcAft>
                <a:spcPts val="0"/>
              </a:spcAft>
              <a:buClr>
                <a:srgbClr val="000000"/>
              </a:buClr>
              <a:buSzPts val="3520"/>
              <a:buFont typeface="Helvetica Neue"/>
              <a:buChar char="•"/>
            </a:pPr>
            <a:r>
              <a:rPr lang="en-US" sz="4400" b="0" i="0" u="none" strike="noStrike" cap="none">
                <a:solidFill>
                  <a:srgbClr val="000000"/>
                </a:solidFill>
                <a:latin typeface="Helvetica Neue"/>
                <a:ea typeface="Helvetica Neue"/>
                <a:cs typeface="Helvetica Neue"/>
                <a:sym typeface="Helvetica Neue"/>
              </a:rPr>
              <a:t>  The readr package always produces a data frame</a:t>
            </a:r>
            <a:endParaRPr/>
          </a:p>
          <a:p>
            <a:pPr marL="228600" marR="0" lvl="0" indent="-228600" algn="l" rtl="0">
              <a:lnSpc>
                <a:spcPct val="90000"/>
              </a:lnSpc>
              <a:spcBef>
                <a:spcPts val="3000"/>
              </a:spcBef>
              <a:spcAft>
                <a:spcPts val="0"/>
              </a:spcAft>
              <a:buClr>
                <a:srgbClr val="000000"/>
              </a:buClr>
              <a:buSzPts val="3520"/>
              <a:buFont typeface="Helvetica Neue"/>
              <a:buChar char="•"/>
            </a:pPr>
            <a:r>
              <a:rPr lang="en-US" sz="4400" b="0" i="0" u="none" strike="noStrike" cap="none">
                <a:solidFill>
                  <a:srgbClr val="000000"/>
                </a:solidFill>
                <a:latin typeface="Helvetica Neue"/>
                <a:ea typeface="Helvetica Neue"/>
                <a:cs typeface="Helvetica Neue"/>
                <a:sym typeface="Helvetica Neue"/>
              </a:rPr>
              <a:t>  A tibble is still a data frame, but with nicer display and subsetting</a:t>
            </a:r>
            <a:endParaRPr/>
          </a:p>
          <a:p>
            <a:pPr marL="228600" marR="0" lvl="0" indent="-228600" algn="l" rtl="0">
              <a:lnSpc>
                <a:spcPct val="90000"/>
              </a:lnSpc>
              <a:spcBef>
                <a:spcPts val="3000"/>
              </a:spcBef>
              <a:spcAft>
                <a:spcPts val="0"/>
              </a:spcAft>
              <a:buClr>
                <a:srgbClr val="000000"/>
              </a:buClr>
              <a:buSzPts val="3520"/>
              <a:buFont typeface="Helvetica Neue"/>
              <a:buChar char="•"/>
            </a:pPr>
            <a:r>
              <a:rPr lang="en-US" sz="4400" b="0" i="0" u="none" strike="noStrike" cap="none">
                <a:solidFill>
                  <a:srgbClr val="000000"/>
                </a:solidFill>
                <a:latin typeface="Helvetica Neue"/>
                <a:ea typeface="Helvetica Neue"/>
                <a:cs typeface="Helvetica Neue"/>
                <a:sym typeface="Helvetica Neue"/>
              </a:rPr>
              <a:t>  ‘Piping’ with %&gt;% (magrittr package) makes code more succinct and readable</a:t>
            </a:r>
            <a:endParaRPr/>
          </a:p>
          <a:p>
            <a:pPr marL="228600" marR="0" lvl="0" indent="-228600" algn="l" rtl="0">
              <a:lnSpc>
                <a:spcPct val="90000"/>
              </a:lnSpc>
              <a:spcBef>
                <a:spcPts val="3000"/>
              </a:spcBef>
              <a:spcAft>
                <a:spcPts val="0"/>
              </a:spcAft>
              <a:buClr>
                <a:srgbClr val="000000"/>
              </a:buClr>
              <a:buSzPts val="3520"/>
              <a:buFont typeface="Helvetica Neue"/>
              <a:buChar char="•"/>
            </a:pPr>
            <a:r>
              <a:rPr lang="en-US" sz="4400" b="0" i="0" u="none" strike="noStrike" cap="none">
                <a:solidFill>
                  <a:srgbClr val="000000"/>
                </a:solidFill>
                <a:latin typeface="Helvetica Neue"/>
                <a:ea typeface="Helvetica Neue"/>
                <a:cs typeface="Helvetica Neue"/>
                <a:sym typeface="Helvetica Neue"/>
              </a:rPr>
              <a:t>  Once you grasp the layered approach of ggplot, easy to connect with other R packages (e.g., Plotly and gt)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animEffect transition="in" filter="fade">
                                      <p:cBhvr>
                                        <p:cTn id="7" dur="1000"/>
                                        <p:tgtEl>
                                          <p:spTgt spid="2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8">
                                            <p:txEl>
                                              <p:pRg st="1" end="1"/>
                                            </p:txEl>
                                          </p:spTgt>
                                        </p:tgtEl>
                                        <p:attrNameLst>
                                          <p:attrName>style.visibility</p:attrName>
                                        </p:attrNameLst>
                                      </p:cBhvr>
                                      <p:to>
                                        <p:strVal val="visible"/>
                                      </p:to>
                                    </p:set>
                                    <p:animEffect transition="in" filter="fade">
                                      <p:cBhvr>
                                        <p:cTn id="12" dur="1000"/>
                                        <p:tgtEl>
                                          <p:spTgt spid="2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8">
                                            <p:txEl>
                                              <p:pRg st="2" end="2"/>
                                            </p:txEl>
                                          </p:spTgt>
                                        </p:tgtEl>
                                        <p:attrNameLst>
                                          <p:attrName>style.visibility</p:attrName>
                                        </p:attrNameLst>
                                      </p:cBhvr>
                                      <p:to>
                                        <p:strVal val="visible"/>
                                      </p:to>
                                    </p:set>
                                    <p:animEffect transition="in" filter="fade">
                                      <p:cBhvr>
                                        <p:cTn id="17" dur="1000"/>
                                        <p:tgtEl>
                                          <p:spTgt spid="2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8">
                                            <p:txEl>
                                              <p:pRg st="3" end="3"/>
                                            </p:txEl>
                                          </p:spTgt>
                                        </p:tgtEl>
                                        <p:attrNameLst>
                                          <p:attrName>style.visibility</p:attrName>
                                        </p:attrNameLst>
                                      </p:cBhvr>
                                      <p:to>
                                        <p:strVal val="visible"/>
                                      </p:to>
                                    </p:set>
                                    <p:animEffect transition="in" filter="fade">
                                      <p:cBhvr>
                                        <p:cTn id="22" dur="1000"/>
                                        <p:tgtEl>
                                          <p:spTgt spid="2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8">
                                            <p:txEl>
                                              <p:pRg st="4" end="4"/>
                                            </p:txEl>
                                          </p:spTgt>
                                        </p:tgtEl>
                                        <p:attrNameLst>
                                          <p:attrName>style.visibility</p:attrName>
                                        </p:attrNameLst>
                                      </p:cBhvr>
                                      <p:to>
                                        <p:strVal val="visible"/>
                                      </p:to>
                                    </p:set>
                                    <p:animEffect transition="in" filter="fade">
                                      <p:cBhvr>
                                        <p:cTn id="27" dur="1000"/>
                                        <p:tgtEl>
                                          <p:spTgt spid="23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609"/>
        <p:cNvGrpSpPr/>
        <p:nvPr/>
      </p:nvGrpSpPr>
      <p:grpSpPr>
        <a:xfrm>
          <a:off x="0" y="0"/>
          <a:ext cx="0" cy="0"/>
          <a:chOff x="0" y="0"/>
          <a:chExt cx="0" cy="0"/>
        </a:xfrm>
      </p:grpSpPr>
      <p:sp>
        <p:nvSpPr>
          <p:cNvPr id="610" name="Google Shape;610;p29"/>
          <p:cNvSpPr txBox="1"/>
          <p:nvPr/>
        </p:nvSpPr>
        <p:spPr>
          <a:xfrm>
            <a:off x="1061426" y="996346"/>
            <a:ext cx="22261147" cy="1425576"/>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8400"/>
              <a:buFont typeface="Helvetica Neue"/>
              <a:buNone/>
            </a:pPr>
            <a:r>
              <a:rPr lang="en-US" sz="8400" b="1" i="0" u="none" strike="noStrike" cap="none">
                <a:solidFill>
                  <a:srgbClr val="000000"/>
                </a:solidFill>
                <a:latin typeface="Helvetica Neue"/>
                <a:ea typeface="Helvetica Neue"/>
                <a:cs typeface="Helvetica Neue"/>
                <a:sym typeface="Helvetica Neue"/>
              </a:rPr>
              <a:t>A grammar for making tables</a:t>
            </a:r>
            <a:endParaRPr/>
          </a:p>
        </p:txBody>
      </p:sp>
      <p:pic>
        <p:nvPicPr>
          <p:cNvPr id="611" name="Google Shape;611;p29" descr="Screenshot 2020-05-03 12.10.29.png"/>
          <p:cNvPicPr preferRelativeResize="0"/>
          <p:nvPr/>
        </p:nvPicPr>
        <p:blipFill rotWithShape="1">
          <a:blip r:embed="rId3">
            <a:alphaModFix/>
          </a:blip>
          <a:srcRect/>
          <a:stretch/>
        </p:blipFill>
        <p:spPr>
          <a:xfrm>
            <a:off x="4550246" y="3295922"/>
            <a:ext cx="15283508" cy="9617661"/>
          </a:xfrm>
          <a:prstGeom prst="rect">
            <a:avLst/>
          </a:prstGeom>
          <a:noFill/>
          <a:ln>
            <a:noFill/>
          </a:ln>
          <a:effectLst>
            <a:outerShdw blurRad="431800" dist="25400" dir="5400000" rotWithShape="0">
              <a:srgbClr val="000000">
                <a:alpha val="49803"/>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247"/>
        <p:cNvGrpSpPr/>
        <p:nvPr/>
      </p:nvGrpSpPr>
      <p:grpSpPr>
        <a:xfrm>
          <a:off x="0" y="0"/>
          <a:ext cx="0" cy="0"/>
          <a:chOff x="0" y="0"/>
          <a:chExt cx="0" cy="0"/>
        </a:xfrm>
      </p:grpSpPr>
      <p:sp>
        <p:nvSpPr>
          <p:cNvPr id="248" name="Google Shape;248;p5"/>
          <p:cNvSpPr txBox="1"/>
          <p:nvPr/>
        </p:nvSpPr>
        <p:spPr>
          <a:xfrm>
            <a:off x="2622342" y="858450"/>
            <a:ext cx="19139316" cy="1364445"/>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8600"/>
              <a:buFont typeface="Arial"/>
              <a:buNone/>
            </a:pPr>
            <a:r>
              <a:rPr lang="en-US" sz="8600" b="1" i="0" u="none" strike="noStrike" cap="none">
                <a:solidFill>
                  <a:srgbClr val="000000"/>
                </a:solidFill>
                <a:latin typeface="Arial"/>
                <a:ea typeface="Arial"/>
                <a:cs typeface="Arial"/>
                <a:sym typeface="Arial"/>
              </a:rPr>
              <a:t>Understanding sources of variation</a:t>
            </a:r>
            <a:endParaRPr/>
          </a:p>
        </p:txBody>
      </p:sp>
      <p:pic>
        <p:nvPicPr>
          <p:cNvPr id="249" name="Google Shape;249;p5" descr="Shot 02/12/2002. Donald Rumsfeld Defense Secretary-- 'Reports that say that something hasn't happened are always interesting to me, because as we know, there are known knowns; there are things we know we know. We also know there are known unknowns; that is to say we know there are some things we do not know. But there are also unknown unknowns - the ones we don't know we don't know '. To License This Clip, Click Here: http://collection.cnn.com/content/clip/370017_108.do" title="RUMSFELD / KNOWNS">
            <a:hlinkClick r:id="rId3"/>
          </p:cNvPr>
          <p:cNvPicPr preferRelativeResize="0"/>
          <p:nvPr/>
        </p:nvPicPr>
        <p:blipFill>
          <a:blip r:embed="rId4">
            <a:alphaModFix/>
          </a:blip>
          <a:stretch>
            <a:fillRect/>
          </a:stretch>
        </p:blipFill>
        <p:spPr>
          <a:xfrm>
            <a:off x="4725363" y="3143801"/>
            <a:ext cx="14933275" cy="8399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6"/>
          <p:cNvSpPr/>
          <p:nvPr/>
        </p:nvSpPr>
        <p:spPr>
          <a:xfrm>
            <a:off x="4143374" y="5774531"/>
            <a:ext cx="14895929" cy="1596182"/>
          </a:xfrm>
          <a:custGeom>
            <a:avLst/>
            <a:gdLst/>
            <a:ahLst/>
            <a:cxnLst/>
            <a:rect l="l" t="t" r="r" b="b"/>
            <a:pathLst>
              <a:path w="21600" h="21600" extrusionOk="0">
                <a:moveTo>
                  <a:pt x="21600" y="0"/>
                </a:moveTo>
                <a:lnTo>
                  <a:pt x="21600" y="21600"/>
                </a:lnTo>
                <a:lnTo>
                  <a:pt x="0" y="21600"/>
                </a:lnTo>
                <a:close/>
              </a:path>
            </a:pathLst>
          </a:custGeom>
          <a:gradFill>
            <a:gsLst>
              <a:gs pos="0">
                <a:srgbClr val="0365C0"/>
              </a:gs>
              <a:gs pos="100000">
                <a:srgbClr val="861001"/>
              </a:gs>
            </a:gsLst>
            <a:lin ang="0" scaled="0"/>
          </a:gradFill>
          <a:ln>
            <a:noFill/>
          </a:ln>
          <a:effectLst>
            <a:outerShdw blurRad="50800" dist="25400" dir="5400000" rotWithShape="0">
              <a:srgbClr val="000000">
                <a:alpha val="49803"/>
              </a:srgbClr>
            </a:outerShdw>
          </a:effectLst>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grpSp>
        <p:nvGrpSpPr>
          <p:cNvPr id="255" name="Google Shape;255;p6"/>
          <p:cNvGrpSpPr/>
          <p:nvPr/>
        </p:nvGrpSpPr>
        <p:grpSpPr>
          <a:xfrm>
            <a:off x="6179343" y="7548562"/>
            <a:ext cx="3829847" cy="2804849"/>
            <a:chOff x="891058" y="0"/>
            <a:chExt cx="3829845" cy="2804847"/>
          </a:xfrm>
        </p:grpSpPr>
        <p:cxnSp>
          <p:nvCxnSpPr>
            <p:cNvPr id="256" name="Google Shape;256;p6"/>
            <p:cNvCxnSpPr/>
            <p:nvPr/>
          </p:nvCxnSpPr>
          <p:spPr>
            <a:xfrm rot="10800000" flipH="1">
              <a:off x="891058" y="0"/>
              <a:ext cx="1" cy="848425"/>
            </a:xfrm>
            <a:prstGeom prst="straightConnector1">
              <a:avLst/>
            </a:prstGeom>
            <a:noFill/>
            <a:ln w="25400" cap="flat" cmpd="sng">
              <a:solidFill>
                <a:srgbClr val="000000"/>
              </a:solidFill>
              <a:prstDash val="solid"/>
              <a:miter lim="400000"/>
              <a:headEnd type="none" w="sm" len="sm"/>
              <a:tailEnd type="triangle" w="med" len="med"/>
            </a:ln>
          </p:spPr>
        </p:cxnSp>
        <p:cxnSp>
          <p:nvCxnSpPr>
            <p:cNvPr id="257" name="Google Shape;257;p6"/>
            <p:cNvCxnSpPr/>
            <p:nvPr/>
          </p:nvCxnSpPr>
          <p:spPr>
            <a:xfrm>
              <a:off x="891058" y="1534846"/>
              <a:ext cx="1270001" cy="1270001"/>
            </a:xfrm>
            <a:prstGeom prst="straightConnector1">
              <a:avLst/>
            </a:prstGeom>
            <a:noFill/>
            <a:ln>
              <a:noFill/>
            </a:ln>
          </p:spPr>
        </p:cxnSp>
        <p:cxnSp>
          <p:nvCxnSpPr>
            <p:cNvPr id="258" name="Google Shape;258;p6"/>
            <p:cNvCxnSpPr/>
            <p:nvPr/>
          </p:nvCxnSpPr>
          <p:spPr>
            <a:xfrm rot="10800000" flipH="1">
              <a:off x="3450902" y="0"/>
              <a:ext cx="1" cy="848425"/>
            </a:xfrm>
            <a:prstGeom prst="straightConnector1">
              <a:avLst/>
            </a:prstGeom>
            <a:noFill/>
            <a:ln w="25400" cap="flat" cmpd="sng">
              <a:solidFill>
                <a:srgbClr val="000000"/>
              </a:solidFill>
              <a:prstDash val="solid"/>
              <a:miter lim="400000"/>
              <a:headEnd type="none" w="sm" len="sm"/>
              <a:tailEnd type="triangle" w="med" len="med"/>
            </a:ln>
          </p:spPr>
        </p:cxnSp>
        <p:cxnSp>
          <p:nvCxnSpPr>
            <p:cNvPr id="259" name="Google Shape;259;p6"/>
            <p:cNvCxnSpPr/>
            <p:nvPr/>
          </p:nvCxnSpPr>
          <p:spPr>
            <a:xfrm>
              <a:off x="3450902" y="1534846"/>
              <a:ext cx="1270001" cy="1270001"/>
            </a:xfrm>
            <a:prstGeom prst="straightConnector1">
              <a:avLst/>
            </a:prstGeom>
            <a:noFill/>
            <a:ln>
              <a:noFill/>
            </a:ln>
          </p:spPr>
        </p:cxnSp>
      </p:grpSp>
      <p:grpSp>
        <p:nvGrpSpPr>
          <p:cNvPr id="260" name="Google Shape;260;p6"/>
          <p:cNvGrpSpPr/>
          <p:nvPr/>
        </p:nvGrpSpPr>
        <p:grpSpPr>
          <a:xfrm>
            <a:off x="11422598" y="7548562"/>
            <a:ext cx="3662833" cy="3138224"/>
            <a:chOff x="763922" y="0"/>
            <a:chExt cx="3662831" cy="3138223"/>
          </a:xfrm>
        </p:grpSpPr>
        <p:cxnSp>
          <p:nvCxnSpPr>
            <p:cNvPr id="261" name="Google Shape;261;p6"/>
            <p:cNvCxnSpPr/>
            <p:nvPr/>
          </p:nvCxnSpPr>
          <p:spPr>
            <a:xfrm rot="10800000" flipH="1">
              <a:off x="763922" y="0"/>
              <a:ext cx="1" cy="848425"/>
            </a:xfrm>
            <a:prstGeom prst="straightConnector1">
              <a:avLst/>
            </a:prstGeom>
            <a:noFill/>
            <a:ln w="25400" cap="flat" cmpd="sng">
              <a:solidFill>
                <a:srgbClr val="000000"/>
              </a:solidFill>
              <a:prstDash val="solid"/>
              <a:miter lim="400000"/>
              <a:headEnd type="none" w="sm" len="sm"/>
              <a:tailEnd type="triangle" w="med" len="med"/>
            </a:ln>
          </p:spPr>
        </p:cxnSp>
        <p:cxnSp>
          <p:nvCxnSpPr>
            <p:cNvPr id="262" name="Google Shape;262;p6"/>
            <p:cNvCxnSpPr/>
            <p:nvPr/>
          </p:nvCxnSpPr>
          <p:spPr>
            <a:xfrm rot="10800000" flipH="1">
              <a:off x="3323766" y="0"/>
              <a:ext cx="1" cy="848425"/>
            </a:xfrm>
            <a:prstGeom prst="straightConnector1">
              <a:avLst/>
            </a:prstGeom>
            <a:noFill/>
            <a:ln w="25400" cap="flat" cmpd="sng">
              <a:solidFill>
                <a:srgbClr val="000000"/>
              </a:solidFill>
              <a:prstDash val="solid"/>
              <a:miter lim="400000"/>
              <a:headEnd type="none" w="sm" len="sm"/>
              <a:tailEnd type="triangle" w="med" len="med"/>
            </a:ln>
          </p:spPr>
        </p:cxnSp>
        <p:cxnSp>
          <p:nvCxnSpPr>
            <p:cNvPr id="263" name="Google Shape;263;p6"/>
            <p:cNvCxnSpPr/>
            <p:nvPr/>
          </p:nvCxnSpPr>
          <p:spPr>
            <a:xfrm>
              <a:off x="763922" y="1534846"/>
              <a:ext cx="1270001" cy="1270001"/>
            </a:xfrm>
            <a:prstGeom prst="straightConnector1">
              <a:avLst/>
            </a:prstGeom>
            <a:noFill/>
            <a:ln>
              <a:noFill/>
            </a:ln>
          </p:spPr>
        </p:cxnSp>
        <p:cxnSp>
          <p:nvCxnSpPr>
            <p:cNvPr id="264" name="Google Shape;264;p6"/>
            <p:cNvCxnSpPr/>
            <p:nvPr/>
          </p:nvCxnSpPr>
          <p:spPr>
            <a:xfrm>
              <a:off x="3156752" y="1868222"/>
              <a:ext cx="1270001" cy="1270001"/>
            </a:xfrm>
            <a:prstGeom prst="straightConnector1">
              <a:avLst/>
            </a:prstGeom>
            <a:noFill/>
            <a:ln>
              <a:noFill/>
            </a:ln>
          </p:spPr>
        </p:cxnSp>
      </p:grpSp>
      <p:grpSp>
        <p:nvGrpSpPr>
          <p:cNvPr id="265" name="Google Shape;265;p6"/>
          <p:cNvGrpSpPr/>
          <p:nvPr/>
        </p:nvGrpSpPr>
        <p:grpSpPr>
          <a:xfrm>
            <a:off x="16418718" y="7548562"/>
            <a:ext cx="3797894" cy="3138224"/>
            <a:chOff x="929009" y="0"/>
            <a:chExt cx="3797893" cy="3138223"/>
          </a:xfrm>
        </p:grpSpPr>
        <p:cxnSp>
          <p:nvCxnSpPr>
            <p:cNvPr id="266" name="Google Shape;266;p6"/>
            <p:cNvCxnSpPr/>
            <p:nvPr/>
          </p:nvCxnSpPr>
          <p:spPr>
            <a:xfrm rot="10800000" flipH="1">
              <a:off x="929009" y="0"/>
              <a:ext cx="1" cy="848425"/>
            </a:xfrm>
            <a:prstGeom prst="straightConnector1">
              <a:avLst/>
            </a:prstGeom>
            <a:noFill/>
            <a:ln w="25400" cap="flat" cmpd="sng">
              <a:solidFill>
                <a:srgbClr val="000000"/>
              </a:solidFill>
              <a:prstDash val="solid"/>
              <a:miter lim="400000"/>
              <a:headEnd type="none" w="sm" len="sm"/>
              <a:tailEnd type="triangle" w="med" len="med"/>
            </a:ln>
          </p:spPr>
        </p:cxnSp>
        <p:cxnSp>
          <p:nvCxnSpPr>
            <p:cNvPr id="267" name="Google Shape;267;p6"/>
            <p:cNvCxnSpPr/>
            <p:nvPr/>
          </p:nvCxnSpPr>
          <p:spPr>
            <a:xfrm rot="10800000" flipH="1">
              <a:off x="3488854" y="0"/>
              <a:ext cx="1" cy="848425"/>
            </a:xfrm>
            <a:prstGeom prst="straightConnector1">
              <a:avLst/>
            </a:prstGeom>
            <a:noFill/>
            <a:ln w="25400" cap="flat" cmpd="sng">
              <a:solidFill>
                <a:srgbClr val="000000"/>
              </a:solidFill>
              <a:prstDash val="solid"/>
              <a:miter lim="400000"/>
              <a:headEnd type="none" w="sm" len="sm"/>
              <a:tailEnd type="triangle" w="med" len="med"/>
            </a:ln>
          </p:spPr>
        </p:cxnSp>
        <p:cxnSp>
          <p:nvCxnSpPr>
            <p:cNvPr id="268" name="Google Shape;268;p6"/>
            <p:cNvCxnSpPr/>
            <p:nvPr/>
          </p:nvCxnSpPr>
          <p:spPr>
            <a:xfrm>
              <a:off x="929009" y="1868222"/>
              <a:ext cx="1270001" cy="1270001"/>
            </a:xfrm>
            <a:prstGeom prst="straightConnector1">
              <a:avLst/>
            </a:prstGeom>
            <a:noFill/>
            <a:ln>
              <a:noFill/>
            </a:ln>
          </p:spPr>
        </p:cxnSp>
        <p:cxnSp>
          <p:nvCxnSpPr>
            <p:cNvPr id="269" name="Google Shape;269;p6"/>
            <p:cNvCxnSpPr/>
            <p:nvPr/>
          </p:nvCxnSpPr>
          <p:spPr>
            <a:xfrm>
              <a:off x="3456901" y="1868222"/>
              <a:ext cx="1270001" cy="1270001"/>
            </a:xfrm>
            <a:prstGeom prst="straightConnector1">
              <a:avLst/>
            </a:prstGeom>
            <a:noFill/>
            <a:ln>
              <a:noFill/>
            </a:ln>
          </p:spPr>
        </p:cxnSp>
      </p:grpSp>
      <p:sp>
        <p:nvSpPr>
          <p:cNvPr id="270" name="Google Shape;270;p6"/>
          <p:cNvSpPr txBox="1"/>
          <p:nvPr/>
        </p:nvSpPr>
        <p:spPr>
          <a:xfrm>
            <a:off x="3350914" y="5975263"/>
            <a:ext cx="2061172" cy="1194718"/>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lowest</a:t>
            </a:r>
            <a:endParaRPr/>
          </a:p>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variability</a:t>
            </a:r>
            <a:endParaRPr/>
          </a:p>
        </p:txBody>
      </p:sp>
      <p:sp>
        <p:nvSpPr>
          <p:cNvPr id="271" name="Google Shape;271;p6"/>
          <p:cNvSpPr txBox="1"/>
          <p:nvPr/>
        </p:nvSpPr>
        <p:spPr>
          <a:xfrm>
            <a:off x="17745571" y="4381840"/>
            <a:ext cx="2061171" cy="1194719"/>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highest</a:t>
            </a:r>
            <a:endParaRPr/>
          </a:p>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variability</a:t>
            </a:r>
            <a:endParaRPr/>
          </a:p>
        </p:txBody>
      </p:sp>
      <p:sp>
        <p:nvSpPr>
          <p:cNvPr id="272" name="Google Shape;272;p6"/>
          <p:cNvSpPr txBox="1"/>
          <p:nvPr/>
        </p:nvSpPr>
        <p:spPr>
          <a:xfrm>
            <a:off x="515877" y="444768"/>
            <a:ext cx="23352246" cy="2496407"/>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8200"/>
              <a:buFont typeface="Arial"/>
              <a:buNone/>
            </a:pPr>
            <a:r>
              <a:rPr lang="en-US" sz="8200" b="1" i="0" u="none" strike="noStrike" cap="none">
                <a:solidFill>
                  <a:srgbClr val="000000"/>
                </a:solidFill>
                <a:latin typeface="Arial"/>
                <a:ea typeface="Arial"/>
                <a:cs typeface="Arial"/>
                <a:sym typeface="Arial"/>
              </a:rPr>
              <a:t>When it comes to potential sources of variance, not all experiments are created equal</a:t>
            </a:r>
            <a:endParaRPr/>
          </a:p>
        </p:txBody>
      </p:sp>
      <p:sp>
        <p:nvSpPr>
          <p:cNvPr id="273" name="Google Shape;273;p6"/>
          <p:cNvSpPr txBox="1"/>
          <p:nvPr/>
        </p:nvSpPr>
        <p:spPr>
          <a:xfrm>
            <a:off x="1336140" y="11267128"/>
            <a:ext cx="20510398" cy="1870547"/>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a:solidFill>
                  <a:srgbClr val="000000"/>
                </a:solidFill>
                <a:latin typeface="Arial"/>
                <a:ea typeface="Arial"/>
                <a:cs typeface="Arial"/>
                <a:sym typeface="Arial"/>
              </a:rPr>
              <a:t>The type of experiment will influence your sources of variance and the types of metadata you need to consider</a:t>
            </a:r>
            <a:endParaRPr/>
          </a:p>
        </p:txBody>
      </p:sp>
      <p:sp>
        <p:nvSpPr>
          <p:cNvPr id="22" name="Google Shape;271;p6">
            <a:extLst>
              <a:ext uri="{FF2B5EF4-FFF2-40B4-BE49-F238E27FC236}">
                <a16:creationId xmlns:a16="http://schemas.microsoft.com/office/drawing/2014/main" id="{920241BD-5950-4F5D-8139-9487D3EBBA51}"/>
              </a:ext>
            </a:extLst>
          </p:cNvPr>
          <p:cNvSpPr txBox="1"/>
          <p:nvPr/>
        </p:nvSpPr>
        <p:spPr>
          <a:xfrm>
            <a:off x="5147800" y="8457286"/>
            <a:ext cx="2061171" cy="1252241"/>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3600"/>
              <a:buFont typeface="Arial"/>
              <a:buNone/>
            </a:pPr>
            <a:r>
              <a:rPr lang="pl-PL" sz="3600" b="0" i="0" u="none" strike="noStrike" cap="none" dirty="0">
                <a:solidFill>
                  <a:srgbClr val="000000"/>
                </a:solidFill>
                <a:latin typeface="Arial"/>
                <a:ea typeface="Arial"/>
                <a:cs typeface="Arial"/>
                <a:sym typeface="Arial"/>
              </a:rPr>
              <a:t>Cultured cell line</a:t>
            </a:r>
            <a:endParaRPr dirty="0"/>
          </a:p>
        </p:txBody>
      </p:sp>
      <p:sp>
        <p:nvSpPr>
          <p:cNvPr id="23" name="Google Shape;271;p6">
            <a:extLst>
              <a:ext uri="{FF2B5EF4-FFF2-40B4-BE49-F238E27FC236}">
                <a16:creationId xmlns:a16="http://schemas.microsoft.com/office/drawing/2014/main" id="{012B547C-3AC7-485E-8444-5808FBD60235}"/>
              </a:ext>
            </a:extLst>
          </p:cNvPr>
          <p:cNvSpPr txBox="1"/>
          <p:nvPr/>
        </p:nvSpPr>
        <p:spPr>
          <a:xfrm>
            <a:off x="7686481" y="8457286"/>
            <a:ext cx="2061171" cy="1252241"/>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3600"/>
              <a:buFont typeface="Arial"/>
              <a:buNone/>
            </a:pPr>
            <a:r>
              <a:rPr lang="pl-PL" sz="3600" b="0" i="0" u="none" strike="noStrike" cap="none" dirty="0">
                <a:solidFill>
                  <a:srgbClr val="000000"/>
                </a:solidFill>
                <a:latin typeface="Arial"/>
                <a:ea typeface="Arial"/>
                <a:cs typeface="Arial"/>
                <a:sym typeface="Arial"/>
              </a:rPr>
              <a:t>Cultured 1 cell</a:t>
            </a:r>
            <a:endParaRPr dirty="0"/>
          </a:p>
        </p:txBody>
      </p:sp>
      <p:sp>
        <p:nvSpPr>
          <p:cNvPr id="24" name="Google Shape;271;p6">
            <a:extLst>
              <a:ext uri="{FF2B5EF4-FFF2-40B4-BE49-F238E27FC236}">
                <a16:creationId xmlns:a16="http://schemas.microsoft.com/office/drawing/2014/main" id="{F580D166-47CA-449B-9B05-047148D701FC}"/>
              </a:ext>
            </a:extLst>
          </p:cNvPr>
          <p:cNvSpPr txBox="1"/>
          <p:nvPr/>
        </p:nvSpPr>
        <p:spPr>
          <a:xfrm>
            <a:off x="10392011" y="8457288"/>
            <a:ext cx="2061171" cy="1252241"/>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3600"/>
              <a:buFont typeface="Arial"/>
              <a:buNone/>
            </a:pPr>
            <a:r>
              <a:rPr lang="pl-PL" sz="3600" b="0" i="0" u="none" strike="noStrike" cap="none" dirty="0">
                <a:solidFill>
                  <a:srgbClr val="000000"/>
                </a:solidFill>
                <a:latin typeface="Arial"/>
                <a:ea typeface="Arial"/>
                <a:cs typeface="Arial"/>
                <a:sym typeface="Arial"/>
              </a:rPr>
              <a:t>Mouse</a:t>
            </a:r>
          </a:p>
          <a:p>
            <a:pPr marL="0" marR="0" lvl="0" indent="0" algn="ctr" rtl="0">
              <a:lnSpc>
                <a:spcPct val="100000"/>
              </a:lnSpc>
              <a:spcBef>
                <a:spcPts val="0"/>
              </a:spcBef>
              <a:spcAft>
                <a:spcPts val="0"/>
              </a:spcAft>
              <a:buClr>
                <a:srgbClr val="000000"/>
              </a:buClr>
              <a:buSzPts val="3600"/>
              <a:buFont typeface="Arial"/>
              <a:buNone/>
            </a:pPr>
            <a:r>
              <a:rPr lang="pl-PL" sz="3600" dirty="0"/>
              <a:t>expr.</a:t>
            </a:r>
            <a:endParaRPr dirty="0"/>
          </a:p>
        </p:txBody>
      </p:sp>
      <p:sp>
        <p:nvSpPr>
          <p:cNvPr id="25" name="Google Shape;271;p6">
            <a:extLst>
              <a:ext uri="{FF2B5EF4-FFF2-40B4-BE49-F238E27FC236}">
                <a16:creationId xmlns:a16="http://schemas.microsoft.com/office/drawing/2014/main" id="{E2A289FD-D0FB-4F51-A9A7-2D60E858AE16}"/>
              </a:ext>
            </a:extLst>
          </p:cNvPr>
          <p:cNvSpPr txBox="1"/>
          <p:nvPr/>
        </p:nvSpPr>
        <p:spPr>
          <a:xfrm>
            <a:off x="12951856" y="8495707"/>
            <a:ext cx="2061171" cy="1252241"/>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3600"/>
              <a:buFont typeface="Arial"/>
              <a:buNone/>
            </a:pPr>
            <a:r>
              <a:rPr lang="pl-PL" sz="3600" b="0" i="0" u="none" strike="noStrike" cap="none" dirty="0">
                <a:solidFill>
                  <a:srgbClr val="000000"/>
                </a:solidFill>
                <a:latin typeface="Arial"/>
                <a:ea typeface="Arial"/>
                <a:cs typeface="Arial"/>
                <a:sym typeface="Arial"/>
              </a:rPr>
              <a:t>Mouse</a:t>
            </a:r>
          </a:p>
          <a:p>
            <a:pPr marL="0" marR="0" lvl="0" indent="0" algn="ctr" rtl="0">
              <a:lnSpc>
                <a:spcPct val="100000"/>
              </a:lnSpc>
              <a:spcBef>
                <a:spcPts val="0"/>
              </a:spcBef>
              <a:spcAft>
                <a:spcPts val="0"/>
              </a:spcAft>
              <a:buClr>
                <a:srgbClr val="000000"/>
              </a:buClr>
              <a:buSzPts val="3600"/>
              <a:buFont typeface="Arial"/>
              <a:buNone/>
            </a:pPr>
            <a:r>
              <a:rPr lang="pl-PL" sz="3600" dirty="0"/>
              <a:t>behavior</a:t>
            </a:r>
            <a:endParaRPr dirty="0"/>
          </a:p>
        </p:txBody>
      </p:sp>
      <p:sp>
        <p:nvSpPr>
          <p:cNvPr id="26" name="Google Shape;271;p6">
            <a:extLst>
              <a:ext uri="{FF2B5EF4-FFF2-40B4-BE49-F238E27FC236}">
                <a16:creationId xmlns:a16="http://schemas.microsoft.com/office/drawing/2014/main" id="{C035AD05-42D4-4C46-8EF9-4FA99812270D}"/>
              </a:ext>
            </a:extLst>
          </p:cNvPr>
          <p:cNvSpPr txBox="1"/>
          <p:nvPr/>
        </p:nvSpPr>
        <p:spPr>
          <a:xfrm>
            <a:off x="15388131" y="8499980"/>
            <a:ext cx="2061171" cy="1252241"/>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3600"/>
              <a:buFont typeface="Arial"/>
              <a:buNone/>
            </a:pPr>
            <a:r>
              <a:rPr lang="pl-PL" sz="3600" b="0" i="0" u="none" strike="noStrike" cap="none" dirty="0">
                <a:solidFill>
                  <a:srgbClr val="000000"/>
                </a:solidFill>
                <a:latin typeface="Arial"/>
                <a:ea typeface="Arial"/>
                <a:cs typeface="Arial"/>
                <a:sym typeface="Arial"/>
              </a:rPr>
              <a:t>Human clinical</a:t>
            </a:r>
            <a:endParaRPr dirty="0"/>
          </a:p>
        </p:txBody>
      </p:sp>
      <p:sp>
        <p:nvSpPr>
          <p:cNvPr id="27" name="Google Shape;271;p6">
            <a:extLst>
              <a:ext uri="{FF2B5EF4-FFF2-40B4-BE49-F238E27FC236}">
                <a16:creationId xmlns:a16="http://schemas.microsoft.com/office/drawing/2014/main" id="{CA54BB81-4C7D-43CF-9F9A-D8A5EFFCDC13}"/>
              </a:ext>
            </a:extLst>
          </p:cNvPr>
          <p:cNvSpPr txBox="1"/>
          <p:nvPr/>
        </p:nvSpPr>
        <p:spPr>
          <a:xfrm>
            <a:off x="17991420" y="8492558"/>
            <a:ext cx="2061171" cy="1252241"/>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3600"/>
              <a:buFont typeface="Arial"/>
              <a:buNone/>
            </a:pPr>
            <a:r>
              <a:rPr lang="pl-PL" sz="3600" b="0" i="0" u="none" strike="noStrike" cap="none" dirty="0">
                <a:solidFill>
                  <a:srgbClr val="000000"/>
                </a:solidFill>
                <a:latin typeface="Arial"/>
                <a:ea typeface="Arial"/>
                <a:cs typeface="Arial"/>
                <a:sym typeface="Arial"/>
              </a:rPr>
              <a:t>Human behavior</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277"/>
        <p:cNvGrpSpPr/>
        <p:nvPr/>
      </p:nvGrpSpPr>
      <p:grpSpPr>
        <a:xfrm>
          <a:off x="0" y="0"/>
          <a:ext cx="0" cy="0"/>
          <a:chOff x="0" y="0"/>
          <a:chExt cx="0" cy="0"/>
        </a:xfrm>
      </p:grpSpPr>
      <p:grpSp>
        <p:nvGrpSpPr>
          <p:cNvPr id="278" name="Google Shape;278;p7"/>
          <p:cNvGrpSpPr/>
          <p:nvPr/>
        </p:nvGrpSpPr>
        <p:grpSpPr>
          <a:xfrm>
            <a:off x="5431365" y="3770208"/>
            <a:ext cx="14131156" cy="2108584"/>
            <a:chOff x="0" y="0"/>
            <a:chExt cx="14131156" cy="2108582"/>
          </a:xfrm>
        </p:grpSpPr>
        <p:pic>
          <p:nvPicPr>
            <p:cNvPr id="279" name="Google Shape;279;p7" descr="pasted-image.jpg"/>
            <p:cNvPicPr preferRelativeResize="0"/>
            <p:nvPr/>
          </p:nvPicPr>
          <p:blipFill rotWithShape="1">
            <a:blip r:embed="rId3">
              <a:alphaModFix/>
            </a:blip>
            <a:srcRect/>
            <a:stretch/>
          </p:blipFill>
          <p:spPr>
            <a:xfrm>
              <a:off x="0" y="0"/>
              <a:ext cx="1265149" cy="2108582"/>
            </a:xfrm>
            <a:prstGeom prst="rect">
              <a:avLst/>
            </a:prstGeom>
            <a:noFill/>
            <a:ln>
              <a:noFill/>
            </a:ln>
          </p:spPr>
        </p:pic>
        <p:pic>
          <p:nvPicPr>
            <p:cNvPr id="280" name="Google Shape;280;p7" descr="pasted-image.jpg"/>
            <p:cNvPicPr preferRelativeResize="0"/>
            <p:nvPr/>
          </p:nvPicPr>
          <p:blipFill rotWithShape="1">
            <a:blip r:embed="rId3">
              <a:alphaModFix/>
            </a:blip>
            <a:srcRect/>
            <a:stretch/>
          </p:blipFill>
          <p:spPr>
            <a:xfrm>
              <a:off x="3676001" y="0"/>
              <a:ext cx="1265150" cy="2108582"/>
            </a:xfrm>
            <a:prstGeom prst="rect">
              <a:avLst/>
            </a:prstGeom>
            <a:noFill/>
            <a:ln>
              <a:noFill/>
            </a:ln>
          </p:spPr>
        </p:pic>
        <p:pic>
          <p:nvPicPr>
            <p:cNvPr id="281" name="Google Shape;281;p7" descr="pasted-image.jpg"/>
            <p:cNvPicPr preferRelativeResize="0"/>
            <p:nvPr/>
          </p:nvPicPr>
          <p:blipFill rotWithShape="1">
            <a:blip r:embed="rId3">
              <a:alphaModFix/>
            </a:blip>
            <a:srcRect/>
            <a:stretch/>
          </p:blipFill>
          <p:spPr>
            <a:xfrm>
              <a:off x="7352003" y="0"/>
              <a:ext cx="1265150" cy="2108582"/>
            </a:xfrm>
            <a:prstGeom prst="rect">
              <a:avLst/>
            </a:prstGeom>
            <a:noFill/>
            <a:ln>
              <a:noFill/>
            </a:ln>
          </p:spPr>
        </p:pic>
        <p:pic>
          <p:nvPicPr>
            <p:cNvPr id="282" name="Google Shape;282;p7" descr="pasted-image.jpg"/>
            <p:cNvPicPr preferRelativeResize="0"/>
            <p:nvPr/>
          </p:nvPicPr>
          <p:blipFill rotWithShape="1">
            <a:blip r:embed="rId3">
              <a:alphaModFix/>
            </a:blip>
            <a:srcRect/>
            <a:stretch/>
          </p:blipFill>
          <p:spPr>
            <a:xfrm>
              <a:off x="11028005" y="0"/>
              <a:ext cx="1265150" cy="2108582"/>
            </a:xfrm>
            <a:prstGeom prst="rect">
              <a:avLst/>
            </a:prstGeom>
            <a:noFill/>
            <a:ln>
              <a:noFill/>
            </a:ln>
          </p:spPr>
        </p:pic>
        <p:pic>
          <p:nvPicPr>
            <p:cNvPr id="283" name="Google Shape;283;p7" descr="pasted-image.jpg"/>
            <p:cNvPicPr preferRelativeResize="0"/>
            <p:nvPr/>
          </p:nvPicPr>
          <p:blipFill rotWithShape="1">
            <a:blip r:embed="rId3">
              <a:alphaModFix/>
            </a:blip>
            <a:srcRect/>
            <a:stretch/>
          </p:blipFill>
          <p:spPr>
            <a:xfrm>
              <a:off x="1838000" y="0"/>
              <a:ext cx="1265150" cy="2108582"/>
            </a:xfrm>
            <a:prstGeom prst="rect">
              <a:avLst/>
            </a:prstGeom>
            <a:noFill/>
            <a:ln>
              <a:noFill/>
            </a:ln>
          </p:spPr>
        </p:pic>
        <p:pic>
          <p:nvPicPr>
            <p:cNvPr id="284" name="Google Shape;284;p7" descr="pasted-image.jpg"/>
            <p:cNvPicPr preferRelativeResize="0"/>
            <p:nvPr/>
          </p:nvPicPr>
          <p:blipFill rotWithShape="1">
            <a:blip r:embed="rId3">
              <a:alphaModFix/>
            </a:blip>
            <a:srcRect/>
            <a:stretch/>
          </p:blipFill>
          <p:spPr>
            <a:xfrm>
              <a:off x="5514002" y="0"/>
              <a:ext cx="1265150" cy="2108582"/>
            </a:xfrm>
            <a:prstGeom prst="rect">
              <a:avLst/>
            </a:prstGeom>
            <a:noFill/>
            <a:ln>
              <a:noFill/>
            </a:ln>
          </p:spPr>
        </p:pic>
        <p:pic>
          <p:nvPicPr>
            <p:cNvPr id="285" name="Google Shape;285;p7" descr="pasted-image.jpg"/>
            <p:cNvPicPr preferRelativeResize="0"/>
            <p:nvPr/>
          </p:nvPicPr>
          <p:blipFill rotWithShape="1">
            <a:blip r:embed="rId3">
              <a:alphaModFix/>
            </a:blip>
            <a:srcRect/>
            <a:stretch/>
          </p:blipFill>
          <p:spPr>
            <a:xfrm>
              <a:off x="9190003" y="0"/>
              <a:ext cx="1265150" cy="2108582"/>
            </a:xfrm>
            <a:prstGeom prst="rect">
              <a:avLst/>
            </a:prstGeom>
            <a:noFill/>
            <a:ln>
              <a:noFill/>
            </a:ln>
          </p:spPr>
        </p:pic>
        <p:pic>
          <p:nvPicPr>
            <p:cNvPr id="286" name="Google Shape;286;p7" descr="pasted-image.jpg"/>
            <p:cNvPicPr preferRelativeResize="0"/>
            <p:nvPr/>
          </p:nvPicPr>
          <p:blipFill rotWithShape="1">
            <a:blip r:embed="rId3">
              <a:alphaModFix/>
            </a:blip>
            <a:srcRect/>
            <a:stretch/>
          </p:blipFill>
          <p:spPr>
            <a:xfrm>
              <a:off x="12866006" y="0"/>
              <a:ext cx="1265150" cy="2108582"/>
            </a:xfrm>
            <a:prstGeom prst="rect">
              <a:avLst/>
            </a:prstGeom>
            <a:noFill/>
            <a:ln>
              <a:noFill/>
            </a:ln>
          </p:spPr>
        </p:pic>
      </p:grpSp>
      <p:sp>
        <p:nvSpPr>
          <p:cNvPr id="287" name="Google Shape;287;p7"/>
          <p:cNvSpPr txBox="1"/>
          <p:nvPr/>
        </p:nvSpPr>
        <p:spPr>
          <a:xfrm>
            <a:off x="5960020" y="2939371"/>
            <a:ext cx="860959" cy="858702"/>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5000"/>
              <a:buFont typeface="Arial"/>
              <a:buNone/>
            </a:pPr>
            <a:r>
              <a:rPr lang="en-US" sz="5000" b="1" i="0" u="none" strike="noStrike" cap="none">
                <a:solidFill>
                  <a:srgbClr val="000000"/>
                </a:solidFill>
                <a:latin typeface="Arial"/>
                <a:ea typeface="Arial"/>
                <a:cs typeface="Arial"/>
                <a:sym typeface="Arial"/>
              </a:rPr>
              <a:t>wt</a:t>
            </a:r>
            <a:endParaRPr/>
          </a:p>
        </p:txBody>
      </p:sp>
      <p:sp>
        <p:nvSpPr>
          <p:cNvPr id="288" name="Google Shape;288;p7"/>
          <p:cNvSpPr txBox="1"/>
          <p:nvPr/>
        </p:nvSpPr>
        <p:spPr>
          <a:xfrm>
            <a:off x="7689446" y="2939371"/>
            <a:ext cx="860960" cy="858702"/>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5000"/>
              <a:buFont typeface="Arial"/>
              <a:buNone/>
            </a:pPr>
            <a:r>
              <a:rPr lang="en-US" sz="5000" b="1" i="0" u="none" strike="noStrike" cap="none">
                <a:solidFill>
                  <a:srgbClr val="000000"/>
                </a:solidFill>
                <a:latin typeface="Arial"/>
                <a:ea typeface="Arial"/>
                <a:cs typeface="Arial"/>
                <a:sym typeface="Arial"/>
              </a:rPr>
              <a:t>wt</a:t>
            </a:r>
            <a:endParaRPr/>
          </a:p>
        </p:txBody>
      </p:sp>
      <p:sp>
        <p:nvSpPr>
          <p:cNvPr id="289" name="Google Shape;289;p7"/>
          <p:cNvSpPr txBox="1"/>
          <p:nvPr/>
        </p:nvSpPr>
        <p:spPr>
          <a:xfrm>
            <a:off x="9564764" y="2939371"/>
            <a:ext cx="860959" cy="858702"/>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5000"/>
              <a:buFont typeface="Arial"/>
              <a:buNone/>
            </a:pPr>
            <a:r>
              <a:rPr lang="en-US" sz="5000" b="1" i="0" u="none" strike="noStrike" cap="none">
                <a:solidFill>
                  <a:srgbClr val="000000"/>
                </a:solidFill>
                <a:latin typeface="Arial"/>
                <a:ea typeface="Arial"/>
                <a:cs typeface="Arial"/>
                <a:sym typeface="Arial"/>
              </a:rPr>
              <a:t>wt</a:t>
            </a:r>
            <a:endParaRPr/>
          </a:p>
        </p:txBody>
      </p:sp>
      <p:sp>
        <p:nvSpPr>
          <p:cNvPr id="290" name="Google Shape;290;p7"/>
          <p:cNvSpPr txBox="1"/>
          <p:nvPr/>
        </p:nvSpPr>
        <p:spPr>
          <a:xfrm>
            <a:off x="11310892" y="2939371"/>
            <a:ext cx="860959" cy="858702"/>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5000"/>
              <a:buFont typeface="Arial"/>
              <a:buNone/>
            </a:pPr>
            <a:r>
              <a:rPr lang="en-US" sz="5000" b="1" i="0" u="none" strike="noStrike" cap="none">
                <a:solidFill>
                  <a:srgbClr val="000000"/>
                </a:solidFill>
                <a:latin typeface="Arial"/>
                <a:ea typeface="Arial"/>
                <a:cs typeface="Arial"/>
                <a:sym typeface="Arial"/>
              </a:rPr>
              <a:t>wt</a:t>
            </a:r>
            <a:endParaRPr/>
          </a:p>
        </p:txBody>
      </p:sp>
      <p:sp>
        <p:nvSpPr>
          <p:cNvPr id="291" name="Google Shape;291;p7"/>
          <p:cNvSpPr txBox="1"/>
          <p:nvPr/>
        </p:nvSpPr>
        <p:spPr>
          <a:xfrm>
            <a:off x="13169290" y="2939371"/>
            <a:ext cx="826233" cy="858702"/>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5000"/>
              <a:buFont typeface="Arial"/>
              <a:buNone/>
            </a:pPr>
            <a:r>
              <a:rPr lang="en-US" sz="5000" b="0" i="0" u="none" strike="noStrike" cap="none">
                <a:solidFill>
                  <a:srgbClr val="000000"/>
                </a:solidFill>
                <a:latin typeface="Arial"/>
                <a:ea typeface="Arial"/>
                <a:cs typeface="Arial"/>
                <a:sym typeface="Arial"/>
              </a:rPr>
              <a:t>ko</a:t>
            </a:r>
            <a:endParaRPr/>
          </a:p>
        </p:txBody>
      </p:sp>
      <p:sp>
        <p:nvSpPr>
          <p:cNvPr id="292" name="Google Shape;292;p7"/>
          <p:cNvSpPr txBox="1"/>
          <p:nvPr/>
        </p:nvSpPr>
        <p:spPr>
          <a:xfrm>
            <a:off x="14932121" y="2919924"/>
            <a:ext cx="826232" cy="858702"/>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5000"/>
              <a:buFont typeface="Arial"/>
              <a:buNone/>
            </a:pPr>
            <a:r>
              <a:rPr lang="en-US" sz="5000" b="0" i="0" u="none" strike="noStrike" cap="none">
                <a:solidFill>
                  <a:srgbClr val="000000"/>
                </a:solidFill>
                <a:latin typeface="Arial"/>
                <a:ea typeface="Arial"/>
                <a:cs typeface="Arial"/>
                <a:sym typeface="Arial"/>
              </a:rPr>
              <a:t>ko</a:t>
            </a:r>
            <a:endParaRPr/>
          </a:p>
        </p:txBody>
      </p:sp>
      <p:sp>
        <p:nvSpPr>
          <p:cNvPr id="293" name="Google Shape;293;p7"/>
          <p:cNvSpPr txBox="1"/>
          <p:nvPr/>
        </p:nvSpPr>
        <p:spPr>
          <a:xfrm>
            <a:off x="17033783" y="2919924"/>
            <a:ext cx="826233" cy="858702"/>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5000"/>
              <a:buFont typeface="Arial"/>
              <a:buNone/>
            </a:pPr>
            <a:r>
              <a:rPr lang="en-US" sz="5000" b="0" i="0" u="none" strike="noStrike" cap="none">
                <a:solidFill>
                  <a:srgbClr val="000000"/>
                </a:solidFill>
                <a:latin typeface="Arial"/>
                <a:ea typeface="Arial"/>
                <a:cs typeface="Arial"/>
                <a:sym typeface="Arial"/>
              </a:rPr>
              <a:t>ko</a:t>
            </a:r>
            <a:endParaRPr/>
          </a:p>
        </p:txBody>
      </p:sp>
      <p:sp>
        <p:nvSpPr>
          <p:cNvPr id="294" name="Google Shape;294;p7"/>
          <p:cNvSpPr txBox="1"/>
          <p:nvPr/>
        </p:nvSpPr>
        <p:spPr>
          <a:xfrm>
            <a:off x="18739518" y="2939371"/>
            <a:ext cx="826232" cy="858702"/>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5000"/>
              <a:buFont typeface="Arial"/>
              <a:buNone/>
            </a:pPr>
            <a:r>
              <a:rPr lang="en-US" sz="5000" b="0" i="0" u="none" strike="noStrike" cap="none">
                <a:solidFill>
                  <a:srgbClr val="000000"/>
                </a:solidFill>
                <a:latin typeface="Arial"/>
                <a:ea typeface="Arial"/>
                <a:cs typeface="Arial"/>
                <a:sym typeface="Arial"/>
              </a:rPr>
              <a:t>ko</a:t>
            </a:r>
            <a:endParaRPr/>
          </a:p>
        </p:txBody>
      </p:sp>
      <p:cxnSp>
        <p:nvCxnSpPr>
          <p:cNvPr id="295" name="Google Shape;295;p7"/>
          <p:cNvCxnSpPr/>
          <p:nvPr/>
        </p:nvCxnSpPr>
        <p:spPr>
          <a:xfrm>
            <a:off x="6394512" y="2732998"/>
            <a:ext cx="12873525" cy="1"/>
          </a:xfrm>
          <a:prstGeom prst="straightConnector1">
            <a:avLst/>
          </a:prstGeom>
          <a:noFill/>
          <a:ln w="63500" cap="flat" cmpd="sng">
            <a:solidFill>
              <a:srgbClr val="000000"/>
            </a:solidFill>
            <a:prstDash val="solid"/>
            <a:miter lim="400000"/>
            <a:headEnd type="none" w="sm" len="sm"/>
            <a:tailEnd type="none" w="sm" len="sm"/>
          </a:ln>
        </p:spPr>
      </p:cxnSp>
      <p:sp>
        <p:nvSpPr>
          <p:cNvPr id="296" name="Google Shape;296;p7"/>
          <p:cNvSpPr txBox="1"/>
          <p:nvPr/>
        </p:nvSpPr>
        <p:spPr>
          <a:xfrm>
            <a:off x="9824894" y="1829095"/>
            <a:ext cx="5344097" cy="858702"/>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5000"/>
              <a:buFont typeface="Arial"/>
              <a:buNone/>
            </a:pPr>
            <a:r>
              <a:rPr lang="en-US" sz="5000" b="0" i="0" u="none" strike="noStrike" cap="none">
                <a:solidFill>
                  <a:srgbClr val="000000"/>
                </a:solidFill>
                <a:latin typeface="Arial"/>
                <a:ea typeface="Arial"/>
                <a:cs typeface="Arial"/>
                <a:sym typeface="Arial"/>
              </a:rPr>
              <a:t>variable of interest</a:t>
            </a:r>
            <a:endParaRPr/>
          </a:p>
        </p:txBody>
      </p:sp>
      <p:grpSp>
        <p:nvGrpSpPr>
          <p:cNvPr id="297" name="Google Shape;297;p7"/>
          <p:cNvGrpSpPr/>
          <p:nvPr/>
        </p:nvGrpSpPr>
        <p:grpSpPr>
          <a:xfrm>
            <a:off x="5876367" y="11116943"/>
            <a:ext cx="13909817" cy="942547"/>
            <a:chOff x="0" y="0"/>
            <a:chExt cx="13909815" cy="942546"/>
          </a:xfrm>
        </p:grpSpPr>
        <p:cxnSp>
          <p:nvCxnSpPr>
            <p:cNvPr id="298" name="Google Shape;298;p7"/>
            <p:cNvCxnSpPr/>
            <p:nvPr/>
          </p:nvCxnSpPr>
          <p:spPr>
            <a:xfrm>
              <a:off x="0" y="23486"/>
              <a:ext cx="13909815" cy="1"/>
            </a:xfrm>
            <a:prstGeom prst="straightConnector1">
              <a:avLst/>
            </a:prstGeom>
            <a:noFill/>
            <a:ln w="63500" cap="flat" cmpd="sng">
              <a:solidFill>
                <a:srgbClr val="000000"/>
              </a:solidFill>
              <a:prstDash val="solid"/>
              <a:miter lim="400000"/>
              <a:headEnd type="none" w="sm" len="sm"/>
              <a:tailEnd type="none" w="sm" len="sm"/>
            </a:ln>
          </p:spPr>
        </p:cxnSp>
        <p:sp>
          <p:nvSpPr>
            <p:cNvPr id="299" name="Google Shape;299;p7"/>
            <p:cNvSpPr txBox="1"/>
            <p:nvPr/>
          </p:nvSpPr>
          <p:spPr>
            <a:xfrm>
              <a:off x="3487186" y="0"/>
              <a:ext cx="6935441" cy="942546"/>
            </a:xfrm>
            <a:prstGeom prst="rect">
              <a:avLst/>
            </a:prstGeom>
            <a:no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5000"/>
                <a:buFont typeface="Arial"/>
                <a:buNone/>
              </a:pPr>
              <a:r>
                <a:rPr lang="en-US" sz="5000" b="0" i="0" u="none" strike="noStrike" cap="none">
                  <a:solidFill>
                    <a:srgbClr val="000000"/>
                  </a:solidFill>
                  <a:latin typeface="Arial"/>
                  <a:ea typeface="Arial"/>
                  <a:cs typeface="Arial"/>
                  <a:sym typeface="Arial"/>
                </a:rPr>
                <a:t>confounding variables</a:t>
              </a:r>
              <a:endParaRPr/>
            </a:p>
          </p:txBody>
        </p:sp>
      </p:grpSp>
      <p:sp>
        <p:nvSpPr>
          <p:cNvPr id="300" name="Google Shape;300;p7"/>
          <p:cNvSpPr txBox="1"/>
          <p:nvPr/>
        </p:nvSpPr>
        <p:spPr>
          <a:xfrm>
            <a:off x="5126402" y="12196750"/>
            <a:ext cx="14131200" cy="11295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6400"/>
              <a:buFont typeface="Arial"/>
              <a:buNone/>
            </a:pPr>
            <a:r>
              <a:rPr lang="en-US" sz="6400" b="0" i="0" u="none" strike="noStrike" cap="none">
                <a:solidFill>
                  <a:srgbClr val="000000"/>
                </a:solidFill>
                <a:latin typeface="Arial"/>
                <a:ea typeface="Arial"/>
                <a:cs typeface="Arial"/>
                <a:sym typeface="Arial"/>
              </a:rPr>
              <a:t>‘Metadata’ = data about your data</a:t>
            </a:r>
            <a:endParaRPr/>
          </a:p>
        </p:txBody>
      </p:sp>
      <p:sp>
        <p:nvSpPr>
          <p:cNvPr id="301" name="Google Shape;301;p7"/>
          <p:cNvSpPr txBox="1"/>
          <p:nvPr/>
        </p:nvSpPr>
        <p:spPr>
          <a:xfrm>
            <a:off x="2646085" y="232522"/>
            <a:ext cx="19467890" cy="1364445"/>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8600"/>
              <a:buFont typeface="Arial"/>
              <a:buNone/>
            </a:pPr>
            <a:r>
              <a:rPr lang="en-US" sz="8600" b="1" i="0" u="none" strike="noStrike" cap="none">
                <a:solidFill>
                  <a:srgbClr val="000000"/>
                </a:solidFill>
                <a:latin typeface="Arial"/>
                <a:ea typeface="Arial"/>
                <a:cs typeface="Arial"/>
                <a:sym typeface="Arial"/>
              </a:rPr>
              <a:t>Potential sources of variation</a:t>
            </a:r>
            <a:endParaRPr/>
          </a:p>
        </p:txBody>
      </p:sp>
      <p:graphicFrame>
        <p:nvGraphicFramePr>
          <p:cNvPr id="302" name="Google Shape;302;p7"/>
          <p:cNvGraphicFramePr/>
          <p:nvPr/>
        </p:nvGraphicFramePr>
        <p:xfrm>
          <a:off x="3522729" y="5980868"/>
          <a:ext cx="16490025" cy="4907280"/>
        </p:xfrm>
        <a:graphic>
          <a:graphicData uri="http://schemas.openxmlformats.org/drawingml/2006/table">
            <a:tbl>
              <a:tblPr firstCol="1" bandRow="1">
                <a:noFill/>
                <a:tableStyleId>{0E14A9C2-B472-4257-8667-26C0657C2FC1}</a:tableStyleId>
              </a:tblPr>
              <a:tblGrid>
                <a:gridCol w="1832225">
                  <a:extLst>
                    <a:ext uri="{9D8B030D-6E8A-4147-A177-3AD203B41FA5}">
                      <a16:colId xmlns:a16="http://schemas.microsoft.com/office/drawing/2014/main" val="20000"/>
                    </a:ext>
                  </a:extLst>
                </a:gridCol>
                <a:gridCol w="1832225">
                  <a:extLst>
                    <a:ext uri="{9D8B030D-6E8A-4147-A177-3AD203B41FA5}">
                      <a16:colId xmlns:a16="http://schemas.microsoft.com/office/drawing/2014/main" val="20001"/>
                    </a:ext>
                  </a:extLst>
                </a:gridCol>
                <a:gridCol w="1832225">
                  <a:extLst>
                    <a:ext uri="{9D8B030D-6E8A-4147-A177-3AD203B41FA5}">
                      <a16:colId xmlns:a16="http://schemas.microsoft.com/office/drawing/2014/main" val="20002"/>
                    </a:ext>
                  </a:extLst>
                </a:gridCol>
                <a:gridCol w="1832225">
                  <a:extLst>
                    <a:ext uri="{9D8B030D-6E8A-4147-A177-3AD203B41FA5}">
                      <a16:colId xmlns:a16="http://schemas.microsoft.com/office/drawing/2014/main" val="20003"/>
                    </a:ext>
                  </a:extLst>
                </a:gridCol>
                <a:gridCol w="1832225">
                  <a:extLst>
                    <a:ext uri="{9D8B030D-6E8A-4147-A177-3AD203B41FA5}">
                      <a16:colId xmlns:a16="http://schemas.microsoft.com/office/drawing/2014/main" val="20004"/>
                    </a:ext>
                  </a:extLst>
                </a:gridCol>
                <a:gridCol w="1832225">
                  <a:extLst>
                    <a:ext uri="{9D8B030D-6E8A-4147-A177-3AD203B41FA5}">
                      <a16:colId xmlns:a16="http://schemas.microsoft.com/office/drawing/2014/main" val="20005"/>
                    </a:ext>
                  </a:extLst>
                </a:gridCol>
                <a:gridCol w="1832225">
                  <a:extLst>
                    <a:ext uri="{9D8B030D-6E8A-4147-A177-3AD203B41FA5}">
                      <a16:colId xmlns:a16="http://schemas.microsoft.com/office/drawing/2014/main" val="20006"/>
                    </a:ext>
                  </a:extLst>
                </a:gridCol>
                <a:gridCol w="1832225">
                  <a:extLst>
                    <a:ext uri="{9D8B030D-6E8A-4147-A177-3AD203B41FA5}">
                      <a16:colId xmlns:a16="http://schemas.microsoft.com/office/drawing/2014/main" val="20007"/>
                    </a:ext>
                  </a:extLst>
                </a:gridCol>
                <a:gridCol w="1832225">
                  <a:extLst>
                    <a:ext uri="{9D8B030D-6E8A-4147-A177-3AD203B41FA5}">
                      <a16:colId xmlns:a16="http://schemas.microsoft.com/office/drawing/2014/main" val="20008"/>
                    </a:ext>
                  </a:extLst>
                </a:gridCol>
              </a:tblGrid>
              <a:tr h="769175">
                <a:tc>
                  <a:txBody>
                    <a:bodyPr/>
                    <a:lstStyle/>
                    <a:p>
                      <a:pPr marL="0" marR="0" lvl="0" indent="0" algn="ctr" rtl="0">
                        <a:lnSpc>
                          <a:spcPct val="100000"/>
                        </a:lnSpc>
                        <a:spcBef>
                          <a:spcPts val="0"/>
                        </a:spcBef>
                        <a:spcAft>
                          <a:spcPts val="0"/>
                        </a:spcAft>
                        <a:buClr>
                          <a:srgbClr val="FFFFFF"/>
                        </a:buClr>
                        <a:buSzPts val="3600"/>
                        <a:buFont typeface="Arial"/>
                        <a:buNone/>
                      </a:pPr>
                      <a:r>
                        <a:rPr lang="en-US" sz="3600" b="1" u="none" strike="noStrike" cap="none">
                          <a:solidFill>
                            <a:srgbClr val="FFFFFF"/>
                          </a:solidFill>
                          <a:latin typeface="Arial"/>
                          <a:ea typeface="Arial"/>
                          <a:cs typeface="Arial"/>
                          <a:sym typeface="Arial"/>
                        </a:rPr>
                        <a:t>sex</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98CCE"/>
                    </a:solidFill>
                  </a:tcPr>
                </a:tc>
                <a:tc>
                  <a:txBody>
                    <a:bodyPr/>
                    <a:lstStyle/>
                    <a:p>
                      <a:pPr marL="0" marR="0" lvl="0" indent="0" algn="ctr" rtl="0">
                        <a:lnSpc>
                          <a:spcPct val="100000"/>
                        </a:lnSpc>
                        <a:spcBef>
                          <a:spcPts val="0"/>
                        </a:spcBef>
                        <a:spcAft>
                          <a:spcPts val="0"/>
                        </a:spcAft>
                        <a:buClr>
                          <a:schemeClr val="dk1"/>
                        </a:buClr>
                        <a:buSzPts val="5200"/>
                        <a:buFont typeface="Arial"/>
                        <a:buNone/>
                      </a:pPr>
                      <a:r>
                        <a:rPr lang="en-US" sz="5200" b="1" u="none" strike="noStrike" cap="none">
                          <a:latin typeface="Arial"/>
                          <a:ea typeface="Arial"/>
                          <a:cs typeface="Arial"/>
                          <a:sym typeface="Arial"/>
                        </a:rPr>
                        <a:t>♂</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5200"/>
                        <a:buFont typeface="Arial"/>
                        <a:buNone/>
                      </a:pPr>
                      <a:r>
                        <a:rPr lang="en-US" sz="5200" b="1" u="none" strike="noStrike" cap="none">
                          <a:latin typeface="Arial"/>
                          <a:ea typeface="Arial"/>
                          <a:cs typeface="Arial"/>
                          <a:sym typeface="Arial"/>
                        </a:rPr>
                        <a:t>♂</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5200"/>
                        <a:buFont typeface="Arial"/>
                        <a:buNone/>
                      </a:pPr>
                      <a:r>
                        <a:rPr lang="en-US" sz="5200" u="none" strike="noStrike" cap="none">
                          <a:latin typeface="Arial"/>
                          <a:ea typeface="Arial"/>
                          <a:cs typeface="Arial"/>
                          <a:sym typeface="Arial"/>
                        </a:rPr>
                        <a:t>♀</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5200"/>
                        <a:buFont typeface="Arial"/>
                        <a:buNone/>
                      </a:pPr>
                      <a:r>
                        <a:rPr lang="en-US" sz="5200" b="1" u="none" strike="noStrike" cap="none">
                          <a:latin typeface="Arial"/>
                          <a:ea typeface="Arial"/>
                          <a:cs typeface="Arial"/>
                          <a:sym typeface="Arial"/>
                        </a:rPr>
                        <a:t>♂</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5200"/>
                        <a:buFont typeface="Arial"/>
                        <a:buNone/>
                      </a:pPr>
                      <a:r>
                        <a:rPr lang="en-US" sz="5200" u="none" strike="noStrike" cap="none">
                          <a:latin typeface="Arial"/>
                          <a:ea typeface="Arial"/>
                          <a:cs typeface="Arial"/>
                          <a:sym typeface="Arial"/>
                        </a:rPr>
                        <a:t>♀</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5200"/>
                        <a:buFont typeface="Arial"/>
                        <a:buNone/>
                      </a:pPr>
                      <a:r>
                        <a:rPr lang="en-US" sz="5200" u="none" strike="noStrike" cap="none">
                          <a:latin typeface="Arial"/>
                          <a:ea typeface="Arial"/>
                          <a:cs typeface="Arial"/>
                          <a:sym typeface="Arial"/>
                        </a:rPr>
                        <a:t>♀</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5200"/>
                        <a:buFont typeface="Arial"/>
                        <a:buNone/>
                      </a:pPr>
                      <a:r>
                        <a:rPr lang="en-US" sz="5200" b="1" u="none" strike="noStrike" cap="none">
                          <a:latin typeface="Arial"/>
                          <a:ea typeface="Arial"/>
                          <a:cs typeface="Arial"/>
                          <a:sym typeface="Arial"/>
                        </a:rPr>
                        <a:t>♂</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5200"/>
                        <a:buFont typeface="Arial"/>
                        <a:buNone/>
                      </a:pPr>
                      <a:r>
                        <a:rPr lang="en-US" sz="5200" b="1" u="none" strike="noStrike" cap="none">
                          <a:latin typeface="Arial"/>
                          <a:ea typeface="Arial"/>
                          <a:cs typeface="Arial"/>
                          <a:sym typeface="Arial"/>
                        </a:rPr>
                        <a:t>♂</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769175">
                <a:tc>
                  <a:txBody>
                    <a:bodyPr/>
                    <a:lstStyle/>
                    <a:p>
                      <a:pPr marL="0" marR="0" lvl="0" indent="0" algn="ctr" rtl="0">
                        <a:lnSpc>
                          <a:spcPct val="100000"/>
                        </a:lnSpc>
                        <a:spcBef>
                          <a:spcPts val="0"/>
                        </a:spcBef>
                        <a:spcAft>
                          <a:spcPts val="0"/>
                        </a:spcAft>
                        <a:buClr>
                          <a:srgbClr val="FFFFFF"/>
                        </a:buClr>
                        <a:buSzPts val="3600"/>
                        <a:buFont typeface="Arial"/>
                        <a:buNone/>
                      </a:pPr>
                      <a:r>
                        <a:rPr lang="en-US" sz="3600" b="1" u="none" strike="noStrike" cap="none">
                          <a:solidFill>
                            <a:srgbClr val="FFFFFF"/>
                          </a:solidFill>
                          <a:latin typeface="Arial"/>
                          <a:ea typeface="Arial"/>
                          <a:cs typeface="Arial"/>
                          <a:sym typeface="Arial"/>
                        </a:rPr>
                        <a:t>batch</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98CCE"/>
                    </a:solidFill>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C82506"/>
                        </a:buClr>
                        <a:buSzPts val="4600"/>
                        <a:buFont typeface="Arial"/>
                        <a:buNone/>
                      </a:pPr>
                      <a:r>
                        <a:rPr lang="en-US" sz="4600" u="none" strike="noStrike" cap="none">
                          <a:solidFill>
                            <a:srgbClr val="C82506"/>
                          </a:solidFill>
                          <a:latin typeface="Arial"/>
                          <a:ea typeface="Arial"/>
                          <a:cs typeface="Arial"/>
                          <a:sym typeface="Arial"/>
                        </a:rPr>
                        <a:t>2</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C82506"/>
                        </a:buClr>
                        <a:buSzPts val="4600"/>
                        <a:buFont typeface="Arial"/>
                        <a:buNone/>
                      </a:pPr>
                      <a:r>
                        <a:rPr lang="en-US" sz="4600" u="none" strike="noStrike" cap="none">
                          <a:solidFill>
                            <a:srgbClr val="C82506"/>
                          </a:solidFill>
                          <a:latin typeface="Arial"/>
                          <a:ea typeface="Arial"/>
                          <a:cs typeface="Arial"/>
                          <a:sym typeface="Arial"/>
                        </a:rPr>
                        <a:t>2</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69175">
                <a:tc>
                  <a:txBody>
                    <a:bodyPr/>
                    <a:lstStyle/>
                    <a:p>
                      <a:pPr marL="0" marR="0" lvl="0" indent="0" algn="ctr" rtl="0">
                        <a:lnSpc>
                          <a:spcPct val="100000"/>
                        </a:lnSpc>
                        <a:spcBef>
                          <a:spcPts val="0"/>
                        </a:spcBef>
                        <a:spcAft>
                          <a:spcPts val="0"/>
                        </a:spcAft>
                        <a:buClr>
                          <a:srgbClr val="FFFFFF"/>
                        </a:buClr>
                        <a:buSzPts val="3600"/>
                        <a:buFont typeface="Arial"/>
                        <a:buNone/>
                      </a:pPr>
                      <a:r>
                        <a:rPr lang="en-US" sz="3600" b="1" u="none" strike="noStrike" cap="none">
                          <a:solidFill>
                            <a:srgbClr val="FFFFFF"/>
                          </a:solidFill>
                          <a:latin typeface="Arial"/>
                          <a:ea typeface="Arial"/>
                          <a:cs typeface="Arial"/>
                          <a:sym typeface="Arial"/>
                        </a:rPr>
                        <a:t>batch</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98CCE"/>
                    </a:solidFill>
                  </a:tcPr>
                </a:tc>
                <a:tc>
                  <a:txBody>
                    <a:bodyPr/>
                    <a:lstStyle/>
                    <a:p>
                      <a:pPr marL="0" marR="0" lvl="0" indent="0" algn="ctr" rtl="0">
                        <a:lnSpc>
                          <a:spcPct val="100000"/>
                        </a:lnSpc>
                        <a:spcBef>
                          <a:spcPts val="0"/>
                        </a:spcBef>
                        <a:spcAft>
                          <a:spcPts val="0"/>
                        </a:spcAft>
                        <a:buClr>
                          <a:srgbClr val="0365C0"/>
                        </a:buClr>
                        <a:buSzPts val="4600"/>
                        <a:buFont typeface="Arial"/>
                        <a:buNone/>
                      </a:pPr>
                      <a:r>
                        <a:rPr lang="en-US" sz="4600" u="none" strike="noStrike" cap="none">
                          <a:solidFill>
                            <a:srgbClr val="0365C0"/>
                          </a:solidFill>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2</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C82506"/>
                        </a:buClr>
                        <a:buSzPts val="4600"/>
                        <a:buFont typeface="Arial"/>
                        <a:buNone/>
                      </a:pPr>
                      <a:r>
                        <a:rPr lang="en-US" sz="4600" u="none" strike="noStrike" cap="none">
                          <a:solidFill>
                            <a:srgbClr val="C82506"/>
                          </a:solidFill>
                          <a:latin typeface="Arial"/>
                          <a:ea typeface="Arial"/>
                          <a:cs typeface="Arial"/>
                          <a:sym typeface="Arial"/>
                        </a:rPr>
                        <a:t>3</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882B"/>
                        </a:buClr>
                        <a:buSzPts val="4600"/>
                        <a:buFont typeface="Arial"/>
                        <a:buNone/>
                      </a:pPr>
                      <a:r>
                        <a:rPr lang="en-US" sz="4600" u="none" strike="noStrike" cap="none">
                          <a:solidFill>
                            <a:srgbClr val="00882B"/>
                          </a:solidFill>
                          <a:latin typeface="Arial"/>
                          <a:ea typeface="Arial"/>
                          <a:cs typeface="Arial"/>
                          <a:sym typeface="Arial"/>
                        </a:rPr>
                        <a:t>4</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365C0"/>
                        </a:buClr>
                        <a:buSzPts val="4600"/>
                        <a:buFont typeface="Arial"/>
                        <a:buNone/>
                      </a:pPr>
                      <a:r>
                        <a:rPr lang="en-US" sz="4600" u="none" strike="noStrike" cap="none">
                          <a:solidFill>
                            <a:srgbClr val="0365C0"/>
                          </a:solidFill>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2</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C82506"/>
                        </a:buClr>
                        <a:buSzPts val="4600"/>
                        <a:buFont typeface="Arial"/>
                        <a:buNone/>
                      </a:pPr>
                      <a:r>
                        <a:rPr lang="en-US" sz="4600" u="none" strike="noStrike" cap="none">
                          <a:solidFill>
                            <a:srgbClr val="C82506"/>
                          </a:solidFill>
                          <a:latin typeface="Arial"/>
                          <a:ea typeface="Arial"/>
                          <a:cs typeface="Arial"/>
                          <a:sym typeface="Arial"/>
                        </a:rPr>
                        <a:t>3</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882B"/>
                        </a:buClr>
                        <a:buSzPts val="4600"/>
                        <a:buFont typeface="Arial"/>
                        <a:buNone/>
                      </a:pPr>
                      <a:r>
                        <a:rPr lang="en-US" sz="4600" u="none" strike="noStrike" cap="none">
                          <a:solidFill>
                            <a:srgbClr val="00882B"/>
                          </a:solidFill>
                          <a:latin typeface="Arial"/>
                          <a:ea typeface="Arial"/>
                          <a:cs typeface="Arial"/>
                          <a:sym typeface="Arial"/>
                        </a:rPr>
                        <a:t>4</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69175">
                <a:tc>
                  <a:txBody>
                    <a:bodyPr/>
                    <a:lstStyle/>
                    <a:p>
                      <a:pPr marL="0" marR="0" lvl="0" indent="0" algn="ctr" rtl="0">
                        <a:lnSpc>
                          <a:spcPct val="100000"/>
                        </a:lnSpc>
                        <a:spcBef>
                          <a:spcPts val="0"/>
                        </a:spcBef>
                        <a:spcAft>
                          <a:spcPts val="0"/>
                        </a:spcAft>
                        <a:buClr>
                          <a:srgbClr val="FFFFFF"/>
                        </a:buClr>
                        <a:buSzPts val="3600"/>
                        <a:buFont typeface="Arial"/>
                        <a:buNone/>
                      </a:pPr>
                      <a:r>
                        <a:rPr lang="en-US" sz="3600" b="1" u="none" strike="noStrike" cap="none">
                          <a:solidFill>
                            <a:srgbClr val="FFFFFF"/>
                          </a:solidFill>
                          <a:latin typeface="Arial"/>
                          <a:ea typeface="Arial"/>
                          <a:cs typeface="Arial"/>
                          <a:sym typeface="Arial"/>
                        </a:rPr>
                        <a:t>run</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98CCE"/>
                    </a:solidFill>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69175">
                <a:tc>
                  <a:txBody>
                    <a:bodyPr/>
                    <a:lstStyle/>
                    <a:p>
                      <a:pPr marL="0" marR="0" lvl="0" indent="0" algn="ctr" rtl="0">
                        <a:lnSpc>
                          <a:spcPct val="100000"/>
                        </a:lnSpc>
                        <a:spcBef>
                          <a:spcPts val="0"/>
                        </a:spcBef>
                        <a:spcAft>
                          <a:spcPts val="0"/>
                        </a:spcAft>
                        <a:buClr>
                          <a:srgbClr val="FFFFFF"/>
                        </a:buClr>
                        <a:buSzPts val="3600"/>
                        <a:buFont typeface="Arial"/>
                        <a:buNone/>
                      </a:pPr>
                      <a:r>
                        <a:rPr lang="en-US" sz="3600" b="1" u="none" strike="noStrike" cap="none">
                          <a:solidFill>
                            <a:srgbClr val="FFFFFF"/>
                          </a:solidFill>
                          <a:latin typeface="Arial"/>
                          <a:ea typeface="Arial"/>
                          <a:cs typeface="Arial"/>
                          <a:sym typeface="Arial"/>
                        </a:rPr>
                        <a:t>person</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98CCE"/>
                    </a:solidFill>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2</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2</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769175">
                <a:tc>
                  <a:txBody>
                    <a:bodyPr/>
                    <a:lstStyle/>
                    <a:p>
                      <a:pPr marL="0" marR="0" lvl="0" indent="0" algn="ctr" rtl="0">
                        <a:lnSpc>
                          <a:spcPct val="100000"/>
                        </a:lnSpc>
                        <a:spcBef>
                          <a:spcPts val="0"/>
                        </a:spcBef>
                        <a:spcAft>
                          <a:spcPts val="0"/>
                        </a:spcAft>
                        <a:buClr>
                          <a:srgbClr val="FFFFFF"/>
                        </a:buClr>
                        <a:buSzPts val="3600"/>
                        <a:buFont typeface="Arial"/>
                        <a:buNone/>
                      </a:pPr>
                      <a:r>
                        <a:rPr lang="en-US" sz="3600" b="1" u="none" strike="noStrike" cap="none">
                          <a:solidFill>
                            <a:srgbClr val="FFFFFF"/>
                          </a:solidFill>
                          <a:latin typeface="Arial"/>
                          <a:ea typeface="Arial"/>
                          <a:cs typeface="Arial"/>
                          <a:sym typeface="Arial"/>
                        </a:rPr>
                        <a:t>x</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98CCE"/>
                    </a:solidFill>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1</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2</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2</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2</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4600"/>
                        <a:buFont typeface="Arial"/>
                        <a:buNone/>
                      </a:pPr>
                      <a:r>
                        <a:rPr lang="en-US" sz="4600" u="none" strike="noStrike" cap="none">
                          <a:latin typeface="Arial"/>
                          <a:ea typeface="Arial"/>
                          <a:cs typeface="Arial"/>
                          <a:sym typeface="Arial"/>
                        </a:rPr>
                        <a:t>2</a:t>
                      </a:r>
                      <a:endParaRPr/>
                    </a:p>
                  </a:txBody>
                  <a:tcPr marL="50800" marR="50800" marT="50800" marB="50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306"/>
        <p:cNvGrpSpPr/>
        <p:nvPr/>
      </p:nvGrpSpPr>
      <p:grpSpPr>
        <a:xfrm>
          <a:off x="0" y="0"/>
          <a:ext cx="0" cy="0"/>
          <a:chOff x="0" y="0"/>
          <a:chExt cx="0" cy="0"/>
        </a:xfrm>
      </p:grpSpPr>
      <p:sp>
        <p:nvSpPr>
          <p:cNvPr id="307" name="Google Shape;307;p8"/>
          <p:cNvSpPr txBox="1"/>
          <p:nvPr/>
        </p:nvSpPr>
        <p:spPr>
          <a:xfrm>
            <a:off x="3939276" y="2928613"/>
            <a:ext cx="16505448" cy="2708276"/>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8400"/>
              <a:buFont typeface="Helvetica Neue"/>
              <a:buNone/>
            </a:pPr>
            <a:r>
              <a:rPr lang="en-US" sz="8400" b="1" i="0" u="none" strike="noStrike" cap="none">
                <a:solidFill>
                  <a:srgbClr val="000000"/>
                </a:solidFill>
                <a:latin typeface="Helvetica Neue"/>
                <a:ea typeface="Helvetica Neue"/>
                <a:cs typeface="Helvetica Neue"/>
                <a:sym typeface="Helvetica Neue"/>
              </a:rPr>
              <a:t>How do we visualize variance in our data?</a:t>
            </a:r>
            <a:endParaRPr/>
          </a:p>
        </p:txBody>
      </p:sp>
      <p:sp>
        <p:nvSpPr>
          <p:cNvPr id="308" name="Google Shape;308;p8"/>
          <p:cNvSpPr txBox="1"/>
          <p:nvPr/>
        </p:nvSpPr>
        <p:spPr>
          <a:xfrm>
            <a:off x="2093358" y="8279372"/>
            <a:ext cx="20197284" cy="2708276"/>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E8A433"/>
              </a:buClr>
              <a:buSzPts val="8400"/>
              <a:buFont typeface="Helvetica Neue"/>
              <a:buNone/>
            </a:pPr>
            <a:r>
              <a:rPr lang="en-US" sz="8400" b="1" i="0" u="none" strike="noStrike" cap="none">
                <a:solidFill>
                  <a:srgbClr val="E8A433"/>
                </a:solidFill>
                <a:latin typeface="Helvetica Neue"/>
                <a:ea typeface="Helvetica Neue"/>
                <a:cs typeface="Helvetica Neue"/>
                <a:sym typeface="Helvetica Neue"/>
              </a:rPr>
              <a:t>If a variable is not recorded</a:t>
            </a:r>
            <a:endParaRPr/>
          </a:p>
          <a:p>
            <a:pPr marL="0" marR="0" lvl="0" indent="0" algn="ctr" rtl="0">
              <a:lnSpc>
                <a:spcPct val="100000"/>
              </a:lnSpc>
              <a:spcBef>
                <a:spcPts val="0"/>
              </a:spcBef>
              <a:spcAft>
                <a:spcPts val="0"/>
              </a:spcAft>
              <a:buClr>
                <a:srgbClr val="E8A433"/>
              </a:buClr>
              <a:buSzPts val="8400"/>
              <a:buFont typeface="Helvetica Neue"/>
              <a:buNone/>
            </a:pPr>
            <a:r>
              <a:rPr lang="en-US" sz="8400" b="1" i="0" u="none" strike="noStrike" cap="none">
                <a:solidFill>
                  <a:srgbClr val="E8A433"/>
                </a:solidFill>
                <a:latin typeface="Helvetica Neue"/>
                <a:ea typeface="Helvetica Neue"/>
                <a:cs typeface="Helvetica Neue"/>
                <a:sym typeface="Helvetica Neue"/>
              </a:rPr>
              <a:t>….</a:t>
            </a:r>
            <a:r>
              <a:rPr lang="en-US" sz="8400" b="1" i="1" u="sng" strike="noStrike" cap="none">
                <a:solidFill>
                  <a:srgbClr val="E8A433"/>
                </a:solidFill>
                <a:latin typeface="Helvetica Neue"/>
                <a:ea typeface="Helvetica Neue"/>
                <a:cs typeface="Helvetica Neue"/>
                <a:sym typeface="Helvetica Neue"/>
              </a:rPr>
              <a:t>you can’t!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fade">
                                      <p:cBhvr>
                                        <p:cTn id="7" dur="10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312"/>
        <p:cNvGrpSpPr/>
        <p:nvPr/>
      </p:nvGrpSpPr>
      <p:grpSpPr>
        <a:xfrm>
          <a:off x="0" y="0"/>
          <a:ext cx="0" cy="0"/>
          <a:chOff x="0" y="0"/>
          <a:chExt cx="0" cy="0"/>
        </a:xfrm>
      </p:grpSpPr>
      <p:sp>
        <p:nvSpPr>
          <p:cNvPr id="313" name="Google Shape;313;p9"/>
          <p:cNvSpPr txBox="1"/>
          <p:nvPr/>
        </p:nvSpPr>
        <p:spPr>
          <a:xfrm>
            <a:off x="3939276" y="5503862"/>
            <a:ext cx="16505448" cy="2708276"/>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8400"/>
              <a:buFont typeface="Helvetica Neue"/>
              <a:buNone/>
            </a:pPr>
            <a:r>
              <a:rPr lang="en-US" sz="8400" b="1" i="0" u="none" strike="noStrike" cap="none">
                <a:solidFill>
                  <a:srgbClr val="000000"/>
                </a:solidFill>
                <a:latin typeface="Helvetica Neue"/>
                <a:ea typeface="Helvetica Neue"/>
                <a:cs typeface="Helvetica Neue"/>
                <a:sym typeface="Helvetica Neue"/>
              </a:rPr>
              <a:t>How do we visualize variance in our data?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317"/>
        <p:cNvGrpSpPr/>
        <p:nvPr/>
      </p:nvGrpSpPr>
      <p:grpSpPr>
        <a:xfrm>
          <a:off x="0" y="0"/>
          <a:ext cx="0" cy="0"/>
          <a:chOff x="0" y="0"/>
          <a:chExt cx="0" cy="0"/>
        </a:xfrm>
      </p:grpSpPr>
      <p:pic>
        <p:nvPicPr>
          <p:cNvPr id="318" name="Google Shape;318;p10" descr="journal.pcbi.1006907.t001.tif"/>
          <p:cNvPicPr preferRelativeResize="0"/>
          <p:nvPr/>
        </p:nvPicPr>
        <p:blipFill rotWithShape="1">
          <a:blip r:embed="rId3">
            <a:alphaModFix/>
          </a:blip>
          <a:srcRect r="20575" b="35070"/>
          <a:stretch/>
        </p:blipFill>
        <p:spPr>
          <a:xfrm>
            <a:off x="3157682" y="2787715"/>
            <a:ext cx="18071621" cy="9126768"/>
          </a:xfrm>
          <a:prstGeom prst="rect">
            <a:avLst/>
          </a:prstGeom>
          <a:noFill/>
          <a:ln>
            <a:noFill/>
          </a:ln>
          <a:effectLst>
            <a:outerShdw blurRad="431800" dist="25400" dir="5400000" rotWithShape="0">
              <a:srgbClr val="000000">
                <a:alpha val="49803"/>
              </a:srgbClr>
            </a:outerShdw>
          </a:effectLst>
        </p:spPr>
      </p:pic>
      <p:sp>
        <p:nvSpPr>
          <p:cNvPr id="319" name="Google Shape;319;p10">
            <a:hlinkClick r:id="rId4"/>
          </p:cNvPr>
          <p:cNvSpPr txBox="1"/>
          <p:nvPr/>
        </p:nvSpPr>
        <p:spPr>
          <a:xfrm>
            <a:off x="13800151" y="12854420"/>
            <a:ext cx="10404895" cy="709321"/>
          </a:xfrm>
          <a:prstGeom prst="rect">
            <a:avLst/>
          </a:prstGeom>
          <a:noFill/>
          <a:ln>
            <a:noFill/>
          </a:ln>
        </p:spPr>
        <p:txBody>
          <a:bodyPr spcFirstLastPara="1" wrap="square" lIns="50800" tIns="50800" rIns="50800" bIns="50800" anchor="ctr" anchorCtr="0">
            <a:spAutoFit/>
          </a:bodyPr>
          <a:lstStyle/>
          <a:p>
            <a:pPr marL="0" marR="0" lvl="0" indent="0" algn="l" rtl="0">
              <a:lnSpc>
                <a:spcPct val="90000"/>
              </a:lnSpc>
              <a:spcBef>
                <a:spcPts val="0"/>
              </a:spcBef>
              <a:spcAft>
                <a:spcPts val="0"/>
              </a:spcAft>
              <a:buClr>
                <a:srgbClr val="000000"/>
              </a:buClr>
              <a:buSzPts val="4100"/>
              <a:buFont typeface="Helvetica Neue"/>
              <a:buNone/>
            </a:pPr>
            <a:r>
              <a:rPr lang="en-US" sz="4100" b="0" i="1" u="none" strike="noStrike" cap="none">
                <a:solidFill>
                  <a:srgbClr val="000000"/>
                </a:solidFill>
                <a:latin typeface="Helvetica Neue"/>
                <a:ea typeface="Helvetica Neue"/>
                <a:cs typeface="Helvetica Neue"/>
                <a:sym typeface="Helvetica Neue"/>
              </a:rPr>
              <a:t>Nguyen and Holmes, PLOS Comp Bio, 2019</a:t>
            </a:r>
            <a:endParaRPr/>
          </a:p>
        </p:txBody>
      </p:sp>
      <p:sp>
        <p:nvSpPr>
          <p:cNvPr id="320" name="Google Shape;320;p10"/>
          <p:cNvSpPr/>
          <p:nvPr/>
        </p:nvSpPr>
        <p:spPr>
          <a:xfrm>
            <a:off x="3161079" y="3307290"/>
            <a:ext cx="18061842" cy="551774"/>
          </a:xfrm>
          <a:prstGeom prst="rect">
            <a:avLst/>
          </a:prstGeom>
          <a:noFill/>
          <a:ln w="63500" cap="flat" cmpd="sng">
            <a:solidFill>
              <a:srgbClr val="EB220C"/>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1" name="Google Shape;321;p10"/>
          <p:cNvSpPr txBox="1"/>
          <p:nvPr/>
        </p:nvSpPr>
        <p:spPr>
          <a:xfrm>
            <a:off x="1033438" y="772443"/>
            <a:ext cx="22317125" cy="1413583"/>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000000"/>
              </a:buClr>
              <a:buSzPts val="9000"/>
              <a:buFont typeface="Arial"/>
              <a:buNone/>
            </a:pPr>
            <a:r>
              <a:rPr lang="en-US" sz="9000" b="1" i="0" u="none" strike="noStrike" cap="none">
                <a:solidFill>
                  <a:srgbClr val="000000"/>
                </a:solidFill>
                <a:latin typeface="Arial"/>
                <a:ea typeface="Arial"/>
                <a:cs typeface="Arial"/>
                <a:sym typeface="Arial"/>
              </a:rPr>
              <a:t>Many options for dimensional reduction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10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1034</Words>
  <Application>Microsoft Office PowerPoint</Application>
  <PresentationFormat>Custom</PresentationFormat>
  <Paragraphs>241</Paragraphs>
  <Slides>30</Slides>
  <Notes>30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Gill Sans</vt:lpstr>
      <vt:lpstr>Helvetica Neue Light</vt:lpstr>
      <vt:lpstr>Helvetica Neue</vt:lpstr>
      <vt:lpstr>Arial</vt:lpstr>
      <vt:lpstr>Calibri</vt:lpstr>
      <vt:lpstr>Times</vt:lpstr>
      <vt:lpstr>21_BasicWhite</vt:lpstr>
      <vt:lpstr>21_BasicWhite</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dc:title>
  <cp:lastModifiedBy>Jedrzej Szymanski</cp:lastModifiedBy>
  <cp:revision>7</cp:revision>
  <dcterms:modified xsi:type="dcterms:W3CDTF">2023-03-21T12:27:01Z</dcterms:modified>
</cp:coreProperties>
</file>